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58" r:id="rId4"/>
    <p:sldId id="260" r:id="rId5"/>
    <p:sldId id="261" r:id="rId6"/>
    <p:sldId id="262" r:id="rId7"/>
    <p:sldId id="265" r:id="rId8"/>
    <p:sldId id="266"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BC6D93-C859-44A3-981C-7B545AD42FB4}" v="470" dt="2022-03-30T16:57:57.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93" d="100"/>
          <a:sy n="93" d="100"/>
        </p:scale>
        <p:origin x="77" y="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zegorz Kaźmierczak" userId="S::gkazmierczak@sp4koscian.onmicrosoft.com::09ed09e8-3a93-433e-9eed-9c4189be213c" providerId="AD" clId="Web-{CCBC6D93-C859-44A3-981C-7B545AD42FB4}"/>
    <pc:docChg chg="addSld delSld modSld addMainMaster delMainMaster">
      <pc:chgData name="Grzegorz Kaźmierczak" userId="S::gkazmierczak@sp4koscian.onmicrosoft.com::09ed09e8-3a93-433e-9eed-9c4189be213c" providerId="AD" clId="Web-{CCBC6D93-C859-44A3-981C-7B545AD42FB4}" dt="2022-03-30T16:57:57.285" v="494"/>
      <pc:docMkLst>
        <pc:docMk/>
      </pc:docMkLst>
      <pc:sldChg chg="addSp delSp modSp mod modTransition setBg modClrScheme chgLayout">
        <pc:chgData name="Grzegorz Kaźmierczak" userId="S::gkazmierczak@sp4koscian.onmicrosoft.com::09ed09e8-3a93-433e-9eed-9c4189be213c" providerId="AD" clId="Web-{CCBC6D93-C859-44A3-981C-7B545AD42FB4}" dt="2022-03-30T16:55:32.594" v="484"/>
        <pc:sldMkLst>
          <pc:docMk/>
          <pc:sldMk cId="109857222" sldId="256"/>
        </pc:sldMkLst>
        <pc:spChg chg="mod">
          <ac:chgData name="Grzegorz Kaźmierczak" userId="S::gkazmierczak@sp4koscian.onmicrosoft.com::09ed09e8-3a93-433e-9eed-9c4189be213c" providerId="AD" clId="Web-{CCBC6D93-C859-44A3-981C-7B545AD42FB4}" dt="2022-03-30T16:53:33.498" v="480" actId="20577"/>
          <ac:spMkLst>
            <pc:docMk/>
            <pc:sldMk cId="109857222" sldId="256"/>
            <ac:spMk id="2" creationId="{00000000-0000-0000-0000-000000000000}"/>
          </ac:spMkLst>
        </pc:spChg>
        <pc:spChg chg="mod">
          <ac:chgData name="Grzegorz Kaźmierczak" userId="S::gkazmierczak@sp4koscian.onmicrosoft.com::09ed09e8-3a93-433e-9eed-9c4189be213c" providerId="AD" clId="Web-{CCBC6D93-C859-44A3-981C-7B545AD42FB4}" dt="2022-03-30T16:21:51.877" v="35" actId="20577"/>
          <ac:spMkLst>
            <pc:docMk/>
            <pc:sldMk cId="109857222" sldId="256"/>
            <ac:spMk id="3" creationId="{00000000-0000-0000-0000-000000000000}"/>
          </ac:spMkLst>
        </pc:spChg>
        <pc:spChg chg="add del">
          <ac:chgData name="Grzegorz Kaźmierczak" userId="S::gkazmierczak@sp4koscian.onmicrosoft.com::09ed09e8-3a93-433e-9eed-9c4189be213c" providerId="AD" clId="Web-{CCBC6D93-C859-44A3-981C-7B545AD42FB4}" dt="2022-03-30T16:21:24.360" v="11"/>
          <ac:spMkLst>
            <pc:docMk/>
            <pc:sldMk cId="109857222" sldId="256"/>
            <ac:spMk id="9" creationId="{F1174801-1395-44C5-9B00-CCAC45C056E7}"/>
          </ac:spMkLst>
        </pc:spChg>
        <pc:spChg chg="add del">
          <ac:chgData name="Grzegorz Kaźmierczak" userId="S::gkazmierczak@sp4koscian.onmicrosoft.com::09ed09e8-3a93-433e-9eed-9c4189be213c" providerId="AD" clId="Web-{CCBC6D93-C859-44A3-981C-7B545AD42FB4}" dt="2022-03-30T16:21:24.360" v="11"/>
          <ac:spMkLst>
            <pc:docMk/>
            <pc:sldMk cId="109857222" sldId="256"/>
            <ac:spMk id="11" creationId="{996DFAFB-BCE1-4BEC-82FB-D574234DEF0A}"/>
          </ac:spMkLst>
        </pc:spChg>
        <pc:spChg chg="add del">
          <ac:chgData name="Grzegorz Kaźmierczak" userId="S::gkazmierczak@sp4koscian.onmicrosoft.com::09ed09e8-3a93-433e-9eed-9c4189be213c" providerId="AD" clId="Web-{CCBC6D93-C859-44A3-981C-7B545AD42FB4}" dt="2022-03-30T16:21:24.360" v="11"/>
          <ac:spMkLst>
            <pc:docMk/>
            <pc:sldMk cId="109857222" sldId="256"/>
            <ac:spMk id="13" creationId="{16F61E84-9DCA-4F22-94BC-C901DB49995D}"/>
          </ac:spMkLst>
        </pc:spChg>
        <pc:spChg chg="add">
          <ac:chgData name="Grzegorz Kaźmierczak" userId="S::gkazmierczak@sp4koscian.onmicrosoft.com::09ed09e8-3a93-433e-9eed-9c4189be213c" providerId="AD" clId="Web-{CCBC6D93-C859-44A3-981C-7B545AD42FB4}" dt="2022-03-30T16:21:24.407" v="12"/>
          <ac:spMkLst>
            <pc:docMk/>
            <pc:sldMk cId="109857222" sldId="256"/>
            <ac:spMk id="35" creationId="{7A18C9FB-EC4C-4DAE-8F7D-C6E5AF607958}"/>
          </ac:spMkLst>
        </pc:spChg>
        <pc:spChg chg="add">
          <ac:chgData name="Grzegorz Kaźmierczak" userId="S::gkazmierczak@sp4koscian.onmicrosoft.com::09ed09e8-3a93-433e-9eed-9c4189be213c" providerId="AD" clId="Web-{CCBC6D93-C859-44A3-981C-7B545AD42FB4}" dt="2022-03-30T16:21:24.407" v="12"/>
          <ac:spMkLst>
            <pc:docMk/>
            <pc:sldMk cId="109857222" sldId="256"/>
            <ac:spMk id="37" creationId="{4EB7CBBE-178B-4DB3-AD92-DED458BAE7CE}"/>
          </ac:spMkLst>
        </pc:spChg>
        <pc:grpChg chg="add del">
          <ac:chgData name="Grzegorz Kaźmierczak" userId="S::gkazmierczak@sp4koscian.onmicrosoft.com::09ed09e8-3a93-433e-9eed-9c4189be213c" providerId="AD" clId="Web-{CCBC6D93-C859-44A3-981C-7B545AD42FB4}" dt="2022-03-30T16:21:24.360" v="11"/>
          <ac:grpSpMkLst>
            <pc:docMk/>
            <pc:sldMk cId="109857222" sldId="256"/>
            <ac:grpSpMk id="15" creationId="{18579DB9-24B0-487B-81E3-8D02AD5F8C81}"/>
          </ac:grpSpMkLst>
        </pc:grpChg>
        <pc:grpChg chg="add del">
          <ac:chgData name="Grzegorz Kaźmierczak" userId="S::gkazmierczak@sp4koscian.onmicrosoft.com::09ed09e8-3a93-433e-9eed-9c4189be213c" providerId="AD" clId="Web-{CCBC6D93-C859-44A3-981C-7B545AD42FB4}" dt="2022-03-30T16:21:24.360" v="11"/>
          <ac:grpSpMkLst>
            <pc:docMk/>
            <pc:sldMk cId="109857222" sldId="256"/>
            <ac:grpSpMk id="24" creationId="{8F281804-17FE-49B9-9065-1A44CD473CAE}"/>
          </ac:grpSpMkLst>
        </pc:grpChg>
        <pc:picChg chg="add del">
          <ac:chgData name="Grzegorz Kaźmierczak" userId="S::gkazmierczak@sp4koscian.onmicrosoft.com::09ed09e8-3a93-433e-9eed-9c4189be213c" providerId="AD" clId="Web-{CCBC6D93-C859-44A3-981C-7B545AD42FB4}" dt="2022-03-30T16:21:24.360" v="11"/>
          <ac:picMkLst>
            <pc:docMk/>
            <pc:sldMk cId="109857222" sldId="256"/>
            <ac:picMk id="4" creationId="{DA444CF0-86C3-59CA-CAEC-CD7477712C3E}"/>
          </ac:picMkLst>
        </pc:picChg>
        <pc:picChg chg="add">
          <ac:chgData name="Grzegorz Kaźmierczak" userId="S::gkazmierczak@sp4koscian.onmicrosoft.com::09ed09e8-3a93-433e-9eed-9c4189be213c" providerId="AD" clId="Web-{CCBC6D93-C859-44A3-981C-7B545AD42FB4}" dt="2022-03-30T16:21:24.407" v="12"/>
          <ac:picMkLst>
            <pc:docMk/>
            <pc:sldMk cId="109857222" sldId="256"/>
            <ac:picMk id="36" creationId="{75DBA280-3B6B-46A6-A2ED-EA67C0961C5E}"/>
          </ac:picMkLst>
        </pc:picChg>
      </pc:sldChg>
      <pc:sldChg chg="addSp delSp modSp new mod modTransition setBg modClrScheme delDesignElem chgLayout">
        <pc:chgData name="Grzegorz Kaźmierczak" userId="S::gkazmierczak@sp4koscian.onmicrosoft.com::09ed09e8-3a93-433e-9eed-9c4189be213c" providerId="AD" clId="Web-{CCBC6D93-C859-44A3-981C-7B545AD42FB4}" dt="2022-03-30T16:55:46.720" v="485"/>
        <pc:sldMkLst>
          <pc:docMk/>
          <pc:sldMk cId="2649065689" sldId="257"/>
        </pc:sldMkLst>
        <pc:spChg chg="del">
          <ac:chgData name="Grzegorz Kaźmierczak" userId="S::gkazmierczak@sp4koscian.onmicrosoft.com::09ed09e8-3a93-433e-9eed-9c4189be213c" providerId="AD" clId="Web-{CCBC6D93-C859-44A3-981C-7B545AD42FB4}" dt="2022-03-30T16:23:42.317" v="41"/>
          <ac:spMkLst>
            <pc:docMk/>
            <pc:sldMk cId="2649065689" sldId="257"/>
            <ac:spMk id="2" creationId="{1BC4A696-82C3-3B98-D018-28C2A762C2FB}"/>
          </ac:spMkLst>
        </pc:spChg>
        <pc:spChg chg="del">
          <ac:chgData name="Grzegorz Kaźmierczak" userId="S::gkazmierczak@sp4koscian.onmicrosoft.com::09ed09e8-3a93-433e-9eed-9c4189be213c" providerId="AD" clId="Web-{CCBC6D93-C859-44A3-981C-7B545AD42FB4}" dt="2022-03-30T16:23:38.410" v="37"/>
          <ac:spMkLst>
            <pc:docMk/>
            <pc:sldMk cId="2649065689" sldId="257"/>
            <ac:spMk id="3" creationId="{F32D317F-474D-FB48-659C-11326ABE258B}"/>
          </ac:spMkLst>
        </pc:spChg>
        <pc:spChg chg="add mod">
          <ac:chgData name="Grzegorz Kaźmierczak" userId="S::gkazmierczak@sp4koscian.onmicrosoft.com::09ed09e8-3a93-433e-9eed-9c4189be213c" providerId="AD" clId="Web-{CCBC6D93-C859-44A3-981C-7B545AD42FB4}" dt="2022-03-30T16:23:54.004" v="44" actId="1076"/>
          <ac:spMkLst>
            <pc:docMk/>
            <pc:sldMk cId="2649065689" sldId="257"/>
            <ac:spMk id="5" creationId="{773E3E65-18ED-A204-05F1-4C10732C0C6A}"/>
          </ac:spMkLst>
        </pc:spChg>
        <pc:spChg chg="add mod ord">
          <ac:chgData name="Grzegorz Kaźmierczak" userId="S::gkazmierczak@sp4koscian.onmicrosoft.com::09ed09e8-3a93-433e-9eed-9c4189be213c" providerId="AD" clId="Web-{CCBC6D93-C859-44A3-981C-7B545AD42FB4}" dt="2022-03-30T16:33:54.659" v="324" actId="1076"/>
          <ac:spMkLst>
            <pc:docMk/>
            <pc:sldMk cId="2649065689" sldId="257"/>
            <ac:spMk id="7" creationId="{DE79134E-98A7-B5BB-A3F3-B5941AC8C8AF}"/>
          </ac:spMkLst>
        </pc:spChg>
        <pc:spChg chg="add del mod ord">
          <ac:chgData name="Grzegorz Kaźmierczak" userId="S::gkazmierczak@sp4koscian.onmicrosoft.com::09ed09e8-3a93-433e-9eed-9c4189be213c" providerId="AD" clId="Web-{CCBC6D93-C859-44A3-981C-7B545AD42FB4}" dt="2022-03-30T16:26:36.196" v="106"/>
          <ac:spMkLst>
            <pc:docMk/>
            <pc:sldMk cId="2649065689" sldId="257"/>
            <ac:spMk id="8" creationId="{88EC66F2-F5AE-4EF8-99C7-B5885AFF3148}"/>
          </ac:spMkLst>
        </pc:spChg>
        <pc:spChg chg="add del">
          <ac:chgData name="Grzegorz Kaźmierczak" userId="S::gkazmierczak@sp4koscian.onmicrosoft.com::09ed09e8-3a93-433e-9eed-9c4189be213c" providerId="AD" clId="Web-{CCBC6D93-C859-44A3-981C-7B545AD42FB4}" dt="2022-03-30T16:25:15.709" v="49"/>
          <ac:spMkLst>
            <pc:docMk/>
            <pc:sldMk cId="2649065689" sldId="257"/>
            <ac:spMk id="10" creationId="{A6EF5A53-0A64-4CA5-B9C7-1CB97CB5CF1C}"/>
          </ac:spMkLst>
        </pc:spChg>
        <pc:spChg chg="add del">
          <ac:chgData name="Grzegorz Kaźmierczak" userId="S::gkazmierczak@sp4koscian.onmicrosoft.com::09ed09e8-3a93-433e-9eed-9c4189be213c" providerId="AD" clId="Web-{CCBC6D93-C859-44A3-981C-7B545AD42FB4}" dt="2022-03-30T16:25:15.709" v="49"/>
          <ac:spMkLst>
            <pc:docMk/>
            <pc:sldMk cId="2649065689" sldId="257"/>
            <ac:spMk id="12" creationId="{34ABFBEA-4EB0-4D02-A2C0-1733CD3D6F12}"/>
          </ac:spMkLst>
        </pc:spChg>
        <pc:spChg chg="add">
          <ac:chgData name="Grzegorz Kaźmierczak" userId="S::gkazmierczak@sp4koscian.onmicrosoft.com::09ed09e8-3a93-433e-9eed-9c4189be213c" providerId="AD" clId="Web-{CCBC6D93-C859-44A3-981C-7B545AD42FB4}" dt="2022-03-30T16:25:19.975" v="50"/>
          <ac:spMkLst>
            <pc:docMk/>
            <pc:sldMk cId="2649065689" sldId="257"/>
            <ac:spMk id="13" creationId="{7A18C9FB-EC4C-4DAE-8F7D-C6E5AF607958}"/>
          </ac:spMkLst>
        </pc:spChg>
        <pc:spChg chg="add del">
          <ac:chgData name="Grzegorz Kaźmierczak" userId="S::gkazmierczak@sp4koscian.onmicrosoft.com::09ed09e8-3a93-433e-9eed-9c4189be213c" providerId="AD" clId="Web-{CCBC6D93-C859-44A3-981C-7B545AD42FB4}" dt="2022-03-30T16:25:15.709" v="49"/>
          <ac:spMkLst>
            <pc:docMk/>
            <pc:sldMk cId="2649065689" sldId="257"/>
            <ac:spMk id="14" creationId="{19E083F6-57F4-487B-A766-EA0462B1EED8}"/>
          </ac:spMkLst>
        </pc:spChg>
        <pc:spChg chg="add">
          <ac:chgData name="Grzegorz Kaźmierczak" userId="S::gkazmierczak@sp4koscian.onmicrosoft.com::09ed09e8-3a93-433e-9eed-9c4189be213c" providerId="AD" clId="Web-{CCBC6D93-C859-44A3-981C-7B545AD42FB4}" dt="2022-03-30T16:25:19.975" v="50"/>
          <ac:spMkLst>
            <pc:docMk/>
            <pc:sldMk cId="2649065689" sldId="257"/>
            <ac:spMk id="15" creationId="{0ED8FC7E-742C-4B53-B6FF-F19F8EDA28B3}"/>
          </ac:spMkLst>
        </pc:spChg>
        <pc:spChg chg="add del">
          <ac:chgData name="Grzegorz Kaźmierczak" userId="S::gkazmierczak@sp4koscian.onmicrosoft.com::09ed09e8-3a93-433e-9eed-9c4189be213c" providerId="AD" clId="Web-{CCBC6D93-C859-44A3-981C-7B545AD42FB4}" dt="2022-03-30T16:25:15.709" v="49"/>
          <ac:spMkLst>
            <pc:docMk/>
            <pc:sldMk cId="2649065689" sldId="257"/>
            <ac:spMk id="16" creationId="{C8742881-39E4-4A95-883C-92BEB90E5DA2}"/>
          </ac:spMkLst>
        </pc:spChg>
        <pc:spChg chg="add del">
          <ac:chgData name="Grzegorz Kaźmierczak" userId="S::gkazmierczak@sp4koscian.onmicrosoft.com::09ed09e8-3a93-433e-9eed-9c4189be213c" providerId="AD" clId="Web-{CCBC6D93-C859-44A3-981C-7B545AD42FB4}" dt="2022-03-30T16:25:15.709" v="49"/>
          <ac:spMkLst>
            <pc:docMk/>
            <pc:sldMk cId="2649065689" sldId="257"/>
            <ac:spMk id="18" creationId="{EE8087F3-C79C-45B6-B920-0683B8599381}"/>
          </ac:spMkLst>
        </pc:spChg>
        <pc:spChg chg="add del">
          <ac:chgData name="Grzegorz Kaźmierczak" userId="S::gkazmierczak@sp4koscian.onmicrosoft.com::09ed09e8-3a93-433e-9eed-9c4189be213c" providerId="AD" clId="Web-{CCBC6D93-C859-44A3-981C-7B545AD42FB4}" dt="2022-03-30T16:25:15.709" v="49"/>
          <ac:spMkLst>
            <pc:docMk/>
            <pc:sldMk cId="2649065689" sldId="257"/>
            <ac:spMk id="20" creationId="{D5870DA8-9099-4A8F-A7A7-4C328AB6656B}"/>
          </ac:spMkLst>
        </pc:spChg>
        <pc:spChg chg="add del">
          <ac:chgData name="Grzegorz Kaźmierczak" userId="S::gkazmierczak@sp4koscian.onmicrosoft.com::09ed09e8-3a93-433e-9eed-9c4189be213c" providerId="AD" clId="Web-{CCBC6D93-C859-44A3-981C-7B545AD42FB4}" dt="2022-03-30T16:25:15.709" v="49"/>
          <ac:spMkLst>
            <pc:docMk/>
            <pc:sldMk cId="2649065689" sldId="257"/>
            <ac:spMk id="22" creationId="{F15680D9-A85E-49DF-B973-30080D685265}"/>
          </ac:spMkLst>
        </pc:spChg>
        <pc:picChg chg="add mod ord">
          <ac:chgData name="Grzegorz Kaźmierczak" userId="S::gkazmierczak@sp4koscian.onmicrosoft.com::09ed09e8-3a93-433e-9eed-9c4189be213c" providerId="AD" clId="Web-{CCBC6D93-C859-44A3-981C-7B545AD42FB4}" dt="2022-03-30T16:26:18.851" v="104" actId="1076"/>
          <ac:picMkLst>
            <pc:docMk/>
            <pc:sldMk cId="2649065689" sldId="257"/>
            <ac:picMk id="4" creationId="{4B05D6D6-E101-EADA-5628-EA1305EEC8D6}"/>
          </ac:picMkLst>
        </pc:picChg>
      </pc:sldChg>
      <pc:sldChg chg="addSp delSp modSp new mod modTransition setBg">
        <pc:chgData name="Grzegorz Kaźmierczak" userId="S::gkazmierczak@sp4koscian.onmicrosoft.com::09ed09e8-3a93-433e-9eed-9c4189be213c" providerId="AD" clId="Web-{CCBC6D93-C859-44A3-981C-7B545AD42FB4}" dt="2022-03-30T16:55:51.892" v="486"/>
        <pc:sldMkLst>
          <pc:docMk/>
          <pc:sldMk cId="1418466140" sldId="258"/>
        </pc:sldMkLst>
        <pc:spChg chg="mod ord">
          <ac:chgData name="Grzegorz Kaźmierczak" userId="S::gkazmierczak@sp4koscian.onmicrosoft.com::09ed09e8-3a93-433e-9eed-9c4189be213c" providerId="AD" clId="Web-{CCBC6D93-C859-44A3-981C-7B545AD42FB4}" dt="2022-03-30T16:53:50.905" v="483" actId="20577"/>
          <ac:spMkLst>
            <pc:docMk/>
            <pc:sldMk cId="1418466140" sldId="258"/>
            <ac:spMk id="2" creationId="{53BC22AB-0F67-38FF-8C79-84D854D3117D}"/>
          </ac:spMkLst>
        </pc:spChg>
        <pc:spChg chg="del">
          <ac:chgData name="Grzegorz Kaźmierczak" userId="S::gkazmierczak@sp4koscian.onmicrosoft.com::09ed09e8-3a93-433e-9eed-9c4189be213c" providerId="AD" clId="Web-{CCBC6D93-C859-44A3-981C-7B545AD42FB4}" dt="2022-03-30T16:27:11.712" v="108"/>
          <ac:spMkLst>
            <pc:docMk/>
            <pc:sldMk cId="1418466140" sldId="258"/>
            <ac:spMk id="3" creationId="{265FF5EA-81B5-765B-141C-6AA874D1DE6E}"/>
          </ac:spMkLst>
        </pc:spChg>
        <pc:spChg chg="add mod">
          <ac:chgData name="Grzegorz Kaźmierczak" userId="S::gkazmierczak@sp4koscian.onmicrosoft.com::09ed09e8-3a93-433e-9eed-9c4189be213c" providerId="AD" clId="Web-{CCBC6D93-C859-44A3-981C-7B545AD42FB4}" dt="2022-03-30T16:27:50.010" v="142" actId="1076"/>
          <ac:spMkLst>
            <pc:docMk/>
            <pc:sldMk cId="1418466140" sldId="258"/>
            <ac:spMk id="5" creationId="{E2C268B1-AFDC-D7F3-A66A-2B5F59270CEF}"/>
          </ac:spMkLst>
        </pc:spChg>
        <pc:spChg chg="add del mod">
          <ac:chgData name="Grzegorz Kaźmierczak" userId="S::gkazmierczak@sp4koscian.onmicrosoft.com::09ed09e8-3a93-433e-9eed-9c4189be213c" providerId="AD" clId="Web-{CCBC6D93-C859-44A3-981C-7B545AD42FB4}" dt="2022-03-30T16:28:23.745" v="173"/>
          <ac:spMkLst>
            <pc:docMk/>
            <pc:sldMk cId="1418466140" sldId="258"/>
            <ac:spMk id="9" creationId="{23ABFD2D-4EDA-E1B0-BEC2-B0B575A9DB4D}"/>
          </ac:spMkLst>
        </pc:spChg>
        <pc:spChg chg="add">
          <ac:chgData name="Grzegorz Kaźmierczak" userId="S::gkazmierczak@sp4koscian.onmicrosoft.com::09ed09e8-3a93-433e-9eed-9c4189be213c" providerId="AD" clId="Web-{CCBC6D93-C859-44A3-981C-7B545AD42FB4}" dt="2022-03-30T16:27:16.321" v="112"/>
          <ac:spMkLst>
            <pc:docMk/>
            <pc:sldMk cId="1418466140" sldId="258"/>
            <ac:spMk id="12" creationId="{987A0FBA-CC04-4256-A8EB-BB3C543E989C}"/>
          </ac:spMkLst>
        </pc:spChg>
        <pc:spChg chg="add">
          <ac:chgData name="Grzegorz Kaźmierczak" userId="S::gkazmierczak@sp4koscian.onmicrosoft.com::09ed09e8-3a93-433e-9eed-9c4189be213c" providerId="AD" clId="Web-{CCBC6D93-C859-44A3-981C-7B545AD42FB4}" dt="2022-03-30T16:27:16.321" v="112"/>
          <ac:spMkLst>
            <pc:docMk/>
            <pc:sldMk cId="1418466140" sldId="258"/>
            <ac:spMk id="14" creationId="{3362A0EA-3E81-4464-94B8-70BE5870EDC0}"/>
          </ac:spMkLst>
        </pc:spChg>
        <pc:picChg chg="add mod ord">
          <ac:chgData name="Grzegorz Kaźmierczak" userId="S::gkazmierczak@sp4koscian.onmicrosoft.com::09ed09e8-3a93-433e-9eed-9c4189be213c" providerId="AD" clId="Web-{CCBC6D93-C859-44A3-981C-7B545AD42FB4}" dt="2022-03-30T16:27:16.321" v="112"/>
          <ac:picMkLst>
            <pc:docMk/>
            <pc:sldMk cId="1418466140" sldId="258"/>
            <ac:picMk id="4" creationId="{C320EF5D-2D7B-05A6-2D52-25696634DCB2}"/>
          </ac:picMkLst>
        </pc:picChg>
      </pc:sldChg>
      <pc:sldChg chg="addSp delSp modSp new del mod setBg">
        <pc:chgData name="Grzegorz Kaźmierczak" userId="S::gkazmierczak@sp4koscian.onmicrosoft.com::09ed09e8-3a93-433e-9eed-9c4189be213c" providerId="AD" clId="Web-{CCBC6D93-C859-44A3-981C-7B545AD42FB4}" dt="2022-03-30T16:33:06.376" v="283"/>
        <pc:sldMkLst>
          <pc:docMk/>
          <pc:sldMk cId="3682074264" sldId="259"/>
        </pc:sldMkLst>
        <pc:spChg chg="mod ord">
          <ac:chgData name="Grzegorz Kaźmierczak" userId="S::gkazmierczak@sp4koscian.onmicrosoft.com::09ed09e8-3a93-433e-9eed-9c4189be213c" providerId="AD" clId="Web-{CCBC6D93-C859-44A3-981C-7B545AD42FB4}" dt="2022-03-30T16:29:40.825" v="205" actId="14100"/>
          <ac:spMkLst>
            <pc:docMk/>
            <pc:sldMk cId="3682074264" sldId="259"/>
            <ac:spMk id="2" creationId="{7AE7592D-BA88-B73B-D5ED-01603DEA5318}"/>
          </ac:spMkLst>
        </pc:spChg>
        <pc:spChg chg="del">
          <ac:chgData name="Grzegorz Kaźmierczak" userId="S::gkazmierczak@sp4koscian.onmicrosoft.com::09ed09e8-3a93-433e-9eed-9c4189be213c" providerId="AD" clId="Web-{CCBC6D93-C859-44A3-981C-7B545AD42FB4}" dt="2022-03-30T16:28:58.699" v="176"/>
          <ac:spMkLst>
            <pc:docMk/>
            <pc:sldMk cId="3682074264" sldId="259"/>
            <ac:spMk id="3" creationId="{B50FC3B9-5F65-7A23-DA9E-E83847D6E26A}"/>
          </ac:spMkLst>
        </pc:spChg>
        <pc:spChg chg="add mod">
          <ac:chgData name="Grzegorz Kaźmierczak" userId="S::gkazmierczak@sp4koscian.onmicrosoft.com::09ed09e8-3a93-433e-9eed-9c4189be213c" providerId="AD" clId="Web-{CCBC6D93-C859-44A3-981C-7B545AD42FB4}" dt="2022-03-30T16:29:04.386" v="180"/>
          <ac:spMkLst>
            <pc:docMk/>
            <pc:sldMk cId="3682074264" sldId="259"/>
            <ac:spMk id="5" creationId="{E07AE0E7-9798-61B2-1609-E395DD898D84}"/>
          </ac:spMkLst>
        </pc:spChg>
        <pc:spChg chg="add del">
          <ac:chgData name="Grzegorz Kaźmierczak" userId="S::gkazmierczak@sp4koscian.onmicrosoft.com::09ed09e8-3a93-433e-9eed-9c4189be213c" providerId="AD" clId="Web-{CCBC6D93-C859-44A3-981C-7B545AD42FB4}" dt="2022-03-30T16:29:38.387" v="204"/>
          <ac:spMkLst>
            <pc:docMk/>
            <pc:sldMk cId="3682074264" sldId="259"/>
            <ac:spMk id="9" creationId="{5C7D60C6-A50A-8090-8A7C-D2E32BCFB96A}"/>
          </ac:spMkLst>
        </pc:spChg>
        <pc:spChg chg="add">
          <ac:chgData name="Grzegorz Kaźmierczak" userId="S::gkazmierczak@sp4koscian.onmicrosoft.com::09ed09e8-3a93-433e-9eed-9c4189be213c" providerId="AD" clId="Web-{CCBC6D93-C859-44A3-981C-7B545AD42FB4}" dt="2022-03-30T16:29:04.386" v="180"/>
          <ac:spMkLst>
            <pc:docMk/>
            <pc:sldMk cId="3682074264" sldId="259"/>
            <ac:spMk id="12" creationId="{987A0FBA-CC04-4256-A8EB-BB3C543E989C}"/>
          </ac:spMkLst>
        </pc:spChg>
        <pc:spChg chg="add">
          <ac:chgData name="Grzegorz Kaźmierczak" userId="S::gkazmierczak@sp4koscian.onmicrosoft.com::09ed09e8-3a93-433e-9eed-9c4189be213c" providerId="AD" clId="Web-{CCBC6D93-C859-44A3-981C-7B545AD42FB4}" dt="2022-03-30T16:29:04.386" v="180"/>
          <ac:spMkLst>
            <pc:docMk/>
            <pc:sldMk cId="3682074264" sldId="259"/>
            <ac:spMk id="14" creationId="{3362A0EA-3E81-4464-94B8-70BE5870EDC0}"/>
          </ac:spMkLst>
        </pc:spChg>
        <pc:picChg chg="add mod ord">
          <ac:chgData name="Grzegorz Kaźmierczak" userId="S::gkazmierczak@sp4koscian.onmicrosoft.com::09ed09e8-3a93-433e-9eed-9c4189be213c" providerId="AD" clId="Web-{CCBC6D93-C859-44A3-981C-7B545AD42FB4}" dt="2022-03-30T16:29:04.386" v="180"/>
          <ac:picMkLst>
            <pc:docMk/>
            <pc:sldMk cId="3682074264" sldId="259"/>
            <ac:picMk id="4" creationId="{AD24F362-39D6-262F-C51F-8AE2E03A554B}"/>
          </ac:picMkLst>
        </pc:picChg>
      </pc:sldChg>
      <pc:sldChg chg="addSp modSp new mod modTransition setBg">
        <pc:chgData name="Grzegorz Kaźmierczak" userId="S::gkazmierczak@sp4koscian.onmicrosoft.com::09ed09e8-3a93-433e-9eed-9c4189be213c" providerId="AD" clId="Web-{CCBC6D93-C859-44A3-981C-7B545AD42FB4}" dt="2022-03-30T16:56:00.595" v="487"/>
        <pc:sldMkLst>
          <pc:docMk/>
          <pc:sldMk cId="654278266" sldId="260"/>
        </pc:sldMkLst>
        <pc:spChg chg="mod ord">
          <ac:chgData name="Grzegorz Kaźmierczak" userId="S::gkazmierczak@sp4koscian.onmicrosoft.com::09ed09e8-3a93-433e-9eed-9c4189be213c" providerId="AD" clId="Web-{CCBC6D93-C859-44A3-981C-7B545AD42FB4}" dt="2022-03-30T16:32:44.954" v="282"/>
          <ac:spMkLst>
            <pc:docMk/>
            <pc:sldMk cId="654278266" sldId="260"/>
            <ac:spMk id="2" creationId="{86023846-75B4-733E-98EC-E95AF1AC40C3}"/>
          </ac:spMkLst>
        </pc:spChg>
        <pc:spChg chg="mod">
          <ac:chgData name="Grzegorz Kaźmierczak" userId="S::gkazmierczak@sp4koscian.onmicrosoft.com::09ed09e8-3a93-433e-9eed-9c4189be213c" providerId="AD" clId="Web-{CCBC6D93-C859-44A3-981C-7B545AD42FB4}" dt="2022-03-30T16:32:44.954" v="282"/>
          <ac:spMkLst>
            <pc:docMk/>
            <pc:sldMk cId="654278266" sldId="260"/>
            <ac:spMk id="3" creationId="{0A56738A-AC28-64C3-1A1E-62A9511F313E}"/>
          </ac:spMkLst>
        </pc:spChg>
        <pc:spChg chg="add">
          <ac:chgData name="Grzegorz Kaźmierczak" userId="S::gkazmierczak@sp4koscian.onmicrosoft.com::09ed09e8-3a93-433e-9eed-9c4189be213c" providerId="AD" clId="Web-{CCBC6D93-C859-44A3-981C-7B545AD42FB4}" dt="2022-03-30T16:32:44.954" v="282"/>
          <ac:spMkLst>
            <pc:docMk/>
            <pc:sldMk cId="654278266" sldId="260"/>
            <ac:spMk id="9" creationId="{987A0FBA-CC04-4256-A8EB-BB3C543E989C}"/>
          </ac:spMkLst>
        </pc:spChg>
        <pc:spChg chg="add">
          <ac:chgData name="Grzegorz Kaźmierczak" userId="S::gkazmierczak@sp4koscian.onmicrosoft.com::09ed09e8-3a93-433e-9eed-9c4189be213c" providerId="AD" clId="Web-{CCBC6D93-C859-44A3-981C-7B545AD42FB4}" dt="2022-03-30T16:32:44.954" v="282"/>
          <ac:spMkLst>
            <pc:docMk/>
            <pc:sldMk cId="654278266" sldId="260"/>
            <ac:spMk id="11" creationId="{3362A0EA-3E81-4464-94B8-70BE5870EDC0}"/>
          </ac:spMkLst>
        </pc:spChg>
        <pc:picChg chg="add">
          <ac:chgData name="Grzegorz Kaźmierczak" userId="S::gkazmierczak@sp4koscian.onmicrosoft.com::09ed09e8-3a93-433e-9eed-9c4189be213c" providerId="AD" clId="Web-{CCBC6D93-C859-44A3-981C-7B545AD42FB4}" dt="2022-03-30T16:32:44.954" v="282"/>
          <ac:picMkLst>
            <pc:docMk/>
            <pc:sldMk cId="654278266" sldId="260"/>
            <ac:picMk id="5" creationId="{3607EAC3-F064-BC4C-A737-60C11C3FC4C4}"/>
          </ac:picMkLst>
        </pc:picChg>
      </pc:sldChg>
      <pc:sldChg chg="addSp delSp modSp new mod modTransition setBg">
        <pc:chgData name="Grzegorz Kaźmierczak" userId="S::gkazmierczak@sp4koscian.onmicrosoft.com::09ed09e8-3a93-433e-9eed-9c4189be213c" providerId="AD" clId="Web-{CCBC6D93-C859-44A3-981C-7B545AD42FB4}" dt="2022-03-30T16:56:14.205" v="488"/>
        <pc:sldMkLst>
          <pc:docMk/>
          <pc:sldMk cId="499176167" sldId="261"/>
        </pc:sldMkLst>
        <pc:spChg chg="mod ord">
          <ac:chgData name="Grzegorz Kaźmierczak" userId="S::gkazmierczak@sp4koscian.onmicrosoft.com::09ed09e8-3a93-433e-9eed-9c4189be213c" providerId="AD" clId="Web-{CCBC6D93-C859-44A3-981C-7B545AD42FB4}" dt="2022-03-30T16:35:22.583" v="339"/>
          <ac:spMkLst>
            <pc:docMk/>
            <pc:sldMk cId="499176167" sldId="261"/>
            <ac:spMk id="2" creationId="{DC17AC41-7990-C7CD-3852-59DDC3CE1426}"/>
          </ac:spMkLst>
        </pc:spChg>
        <pc:spChg chg="mod ord">
          <ac:chgData name="Grzegorz Kaźmierczak" userId="S::gkazmierczak@sp4koscian.onmicrosoft.com::09ed09e8-3a93-433e-9eed-9c4189be213c" providerId="AD" clId="Web-{CCBC6D93-C859-44A3-981C-7B545AD42FB4}" dt="2022-03-30T16:35:22.583" v="339"/>
          <ac:spMkLst>
            <pc:docMk/>
            <pc:sldMk cId="499176167" sldId="261"/>
            <ac:spMk id="3" creationId="{B9E0ED06-23A6-FAD7-E906-39B0648D30B3}"/>
          </ac:spMkLst>
        </pc:spChg>
        <pc:spChg chg="add del mod">
          <ac:chgData name="Grzegorz Kaźmierczak" userId="S::gkazmierczak@sp4koscian.onmicrosoft.com::09ed09e8-3a93-433e-9eed-9c4189be213c" providerId="AD" clId="Web-{CCBC6D93-C859-44A3-981C-7B545AD42FB4}" dt="2022-03-30T16:34:41.113" v="336"/>
          <ac:spMkLst>
            <pc:docMk/>
            <pc:sldMk cId="499176167" sldId="261"/>
            <ac:spMk id="5" creationId="{6FDFE1D2-07E4-437F-8167-600FB2A0495E}"/>
          </ac:spMkLst>
        </pc:spChg>
        <pc:spChg chg="add">
          <ac:chgData name="Grzegorz Kaźmierczak" userId="S::gkazmierczak@sp4koscian.onmicrosoft.com::09ed09e8-3a93-433e-9eed-9c4189be213c" providerId="AD" clId="Web-{CCBC6D93-C859-44A3-981C-7B545AD42FB4}" dt="2022-03-30T16:35:22.583" v="339"/>
          <ac:spMkLst>
            <pc:docMk/>
            <pc:sldMk cId="499176167" sldId="261"/>
            <ac:spMk id="12" creationId="{987A0FBA-CC04-4256-A8EB-BB3C543E989C}"/>
          </ac:spMkLst>
        </pc:spChg>
        <pc:spChg chg="add">
          <ac:chgData name="Grzegorz Kaźmierczak" userId="S::gkazmierczak@sp4koscian.onmicrosoft.com::09ed09e8-3a93-433e-9eed-9c4189be213c" providerId="AD" clId="Web-{CCBC6D93-C859-44A3-981C-7B545AD42FB4}" dt="2022-03-30T16:35:22.583" v="339"/>
          <ac:spMkLst>
            <pc:docMk/>
            <pc:sldMk cId="499176167" sldId="261"/>
            <ac:spMk id="14" creationId="{E633B38B-B87A-4288-A20F-0223A6C27A5A}"/>
          </ac:spMkLst>
        </pc:spChg>
        <pc:picChg chg="add del mod">
          <ac:chgData name="Grzegorz Kaźmierczak" userId="S::gkazmierczak@sp4koscian.onmicrosoft.com::09ed09e8-3a93-433e-9eed-9c4189be213c" providerId="AD" clId="Web-{CCBC6D93-C859-44A3-981C-7B545AD42FB4}" dt="2022-03-30T16:34:41.113" v="337"/>
          <ac:picMkLst>
            <pc:docMk/>
            <pc:sldMk cId="499176167" sldId="261"/>
            <ac:picMk id="4" creationId="{4D3359B3-4247-A387-D47D-7CAD5A75D323}"/>
          </ac:picMkLst>
        </pc:picChg>
        <pc:picChg chg="add mod">
          <ac:chgData name="Grzegorz Kaźmierczak" userId="S::gkazmierczak@sp4koscian.onmicrosoft.com::09ed09e8-3a93-433e-9eed-9c4189be213c" providerId="AD" clId="Web-{CCBC6D93-C859-44A3-981C-7B545AD42FB4}" dt="2022-03-30T16:35:22.583" v="339"/>
          <ac:picMkLst>
            <pc:docMk/>
            <pc:sldMk cId="499176167" sldId="261"/>
            <ac:picMk id="7" creationId="{D21A89C0-D136-FE5F-6F12-382637390695}"/>
          </ac:picMkLst>
        </pc:picChg>
      </pc:sldChg>
      <pc:sldChg chg="addSp modSp new mod modTransition setBg">
        <pc:chgData name="Grzegorz Kaźmierczak" userId="S::gkazmierczak@sp4koscian.onmicrosoft.com::09ed09e8-3a93-433e-9eed-9c4189be213c" providerId="AD" clId="Web-{CCBC6D93-C859-44A3-981C-7B545AD42FB4}" dt="2022-03-30T16:57:57.285" v="494"/>
        <pc:sldMkLst>
          <pc:docMk/>
          <pc:sldMk cId="4137816222" sldId="262"/>
        </pc:sldMkLst>
        <pc:spChg chg="mod ord">
          <ac:chgData name="Grzegorz Kaźmierczak" userId="S::gkazmierczak@sp4koscian.onmicrosoft.com::09ed09e8-3a93-433e-9eed-9c4189be213c" providerId="AD" clId="Web-{CCBC6D93-C859-44A3-981C-7B545AD42FB4}" dt="2022-03-30T16:36:51.506" v="349"/>
          <ac:spMkLst>
            <pc:docMk/>
            <pc:sldMk cId="4137816222" sldId="262"/>
            <ac:spMk id="2" creationId="{63AA18DA-EF32-4F17-4746-CE3C3B4F2AE4}"/>
          </ac:spMkLst>
        </pc:spChg>
        <pc:spChg chg="mod ord">
          <ac:chgData name="Grzegorz Kaźmierczak" userId="S::gkazmierczak@sp4koscian.onmicrosoft.com::09ed09e8-3a93-433e-9eed-9c4189be213c" providerId="AD" clId="Web-{CCBC6D93-C859-44A3-981C-7B545AD42FB4}" dt="2022-03-30T16:36:51.506" v="349"/>
          <ac:spMkLst>
            <pc:docMk/>
            <pc:sldMk cId="4137816222" sldId="262"/>
            <ac:spMk id="3" creationId="{22B4C54D-35D1-ACEE-89A9-F07246493E79}"/>
          </ac:spMkLst>
        </pc:spChg>
        <pc:spChg chg="add">
          <ac:chgData name="Grzegorz Kaźmierczak" userId="S::gkazmierczak@sp4koscian.onmicrosoft.com::09ed09e8-3a93-433e-9eed-9c4189be213c" providerId="AD" clId="Web-{CCBC6D93-C859-44A3-981C-7B545AD42FB4}" dt="2022-03-30T16:36:51.506" v="349"/>
          <ac:spMkLst>
            <pc:docMk/>
            <pc:sldMk cId="4137816222" sldId="262"/>
            <ac:spMk id="9" creationId="{987A0FBA-CC04-4256-A8EB-BB3C543E989C}"/>
          </ac:spMkLst>
        </pc:spChg>
        <pc:spChg chg="add">
          <ac:chgData name="Grzegorz Kaźmierczak" userId="S::gkazmierczak@sp4koscian.onmicrosoft.com::09ed09e8-3a93-433e-9eed-9c4189be213c" providerId="AD" clId="Web-{CCBC6D93-C859-44A3-981C-7B545AD42FB4}" dt="2022-03-30T16:36:51.506" v="349"/>
          <ac:spMkLst>
            <pc:docMk/>
            <pc:sldMk cId="4137816222" sldId="262"/>
            <ac:spMk id="11" creationId="{E633B38B-B87A-4288-A20F-0223A6C27A5A}"/>
          </ac:spMkLst>
        </pc:spChg>
        <pc:picChg chg="add mod">
          <ac:chgData name="Grzegorz Kaźmierczak" userId="S::gkazmierczak@sp4koscian.onmicrosoft.com::09ed09e8-3a93-433e-9eed-9c4189be213c" providerId="AD" clId="Web-{CCBC6D93-C859-44A3-981C-7B545AD42FB4}" dt="2022-03-30T16:36:51.506" v="349"/>
          <ac:picMkLst>
            <pc:docMk/>
            <pc:sldMk cId="4137816222" sldId="262"/>
            <ac:picMk id="4" creationId="{56E153CE-AC04-1D6C-6A37-6875D4DFF090}"/>
          </ac:picMkLst>
        </pc:picChg>
      </pc:sldChg>
      <pc:sldChg chg="addSp delSp modSp new del mod setBg">
        <pc:chgData name="Grzegorz Kaźmierczak" userId="S::gkazmierczak@sp4koscian.onmicrosoft.com::09ed09e8-3a93-433e-9eed-9c4189be213c" providerId="AD" clId="Web-{CCBC6D93-C859-44A3-981C-7B545AD42FB4}" dt="2022-03-30T16:39:12.510" v="379"/>
        <pc:sldMkLst>
          <pc:docMk/>
          <pc:sldMk cId="3715522967" sldId="263"/>
        </pc:sldMkLst>
        <pc:spChg chg="mod ord">
          <ac:chgData name="Grzegorz Kaźmierczak" userId="S::gkazmierczak@sp4koscian.onmicrosoft.com::09ed09e8-3a93-433e-9eed-9c4189be213c" providerId="AD" clId="Web-{CCBC6D93-C859-44A3-981C-7B545AD42FB4}" dt="2022-03-30T16:38:04.086" v="369"/>
          <ac:spMkLst>
            <pc:docMk/>
            <pc:sldMk cId="3715522967" sldId="263"/>
            <ac:spMk id="2" creationId="{D2048F2B-94FE-961F-7B96-8D6CF6412F21}"/>
          </ac:spMkLst>
        </pc:spChg>
        <pc:spChg chg="mod">
          <ac:chgData name="Grzegorz Kaźmierczak" userId="S::gkazmierczak@sp4koscian.onmicrosoft.com::09ed09e8-3a93-433e-9eed-9c4189be213c" providerId="AD" clId="Web-{CCBC6D93-C859-44A3-981C-7B545AD42FB4}" dt="2022-03-30T16:38:04.086" v="369"/>
          <ac:spMkLst>
            <pc:docMk/>
            <pc:sldMk cId="3715522967" sldId="263"/>
            <ac:spMk id="3" creationId="{88193775-CE9D-B9BC-12A3-FED0FCB2A0DA}"/>
          </ac:spMkLst>
        </pc:spChg>
        <pc:spChg chg="add del">
          <ac:chgData name="Grzegorz Kaźmierczak" userId="S::gkazmierczak@sp4koscian.onmicrosoft.com::09ed09e8-3a93-433e-9eed-9c4189be213c" providerId="AD" clId="Web-{CCBC6D93-C859-44A3-981C-7B545AD42FB4}" dt="2022-03-30T16:38:04.055" v="368"/>
          <ac:spMkLst>
            <pc:docMk/>
            <pc:sldMk cId="3715522967" sldId="263"/>
            <ac:spMk id="9" creationId="{987A0FBA-CC04-4256-A8EB-BB3C543E989C}"/>
          </ac:spMkLst>
        </pc:spChg>
        <pc:spChg chg="add del">
          <ac:chgData name="Grzegorz Kaźmierczak" userId="S::gkazmierczak@sp4koscian.onmicrosoft.com::09ed09e8-3a93-433e-9eed-9c4189be213c" providerId="AD" clId="Web-{CCBC6D93-C859-44A3-981C-7B545AD42FB4}" dt="2022-03-30T16:38:04.055" v="368"/>
          <ac:spMkLst>
            <pc:docMk/>
            <pc:sldMk cId="3715522967" sldId="263"/>
            <ac:spMk id="11" creationId="{3362A0EA-3E81-4464-94B8-70BE5870EDC0}"/>
          </ac:spMkLst>
        </pc:spChg>
        <pc:spChg chg="add">
          <ac:chgData name="Grzegorz Kaźmierczak" userId="S::gkazmierczak@sp4koscian.onmicrosoft.com::09ed09e8-3a93-433e-9eed-9c4189be213c" providerId="AD" clId="Web-{CCBC6D93-C859-44A3-981C-7B545AD42FB4}" dt="2022-03-30T16:38:04.086" v="369"/>
          <ac:spMkLst>
            <pc:docMk/>
            <pc:sldMk cId="3715522967" sldId="263"/>
            <ac:spMk id="13" creationId="{987A0FBA-CC04-4256-A8EB-BB3C543E989C}"/>
          </ac:spMkLst>
        </pc:spChg>
        <pc:spChg chg="add">
          <ac:chgData name="Grzegorz Kaźmierczak" userId="S::gkazmierczak@sp4koscian.onmicrosoft.com::09ed09e8-3a93-433e-9eed-9c4189be213c" providerId="AD" clId="Web-{CCBC6D93-C859-44A3-981C-7B545AD42FB4}" dt="2022-03-30T16:38:04.086" v="369"/>
          <ac:spMkLst>
            <pc:docMk/>
            <pc:sldMk cId="3715522967" sldId="263"/>
            <ac:spMk id="15" creationId="{3362A0EA-3E81-4464-94B8-70BE5870EDC0}"/>
          </ac:spMkLst>
        </pc:spChg>
        <pc:picChg chg="add del">
          <ac:chgData name="Grzegorz Kaźmierczak" userId="S::gkazmierczak@sp4koscian.onmicrosoft.com::09ed09e8-3a93-433e-9eed-9c4189be213c" providerId="AD" clId="Web-{CCBC6D93-C859-44A3-981C-7B545AD42FB4}" dt="2022-03-30T16:38:04.055" v="368"/>
          <ac:picMkLst>
            <pc:docMk/>
            <pc:sldMk cId="3715522967" sldId="263"/>
            <ac:picMk id="5" creationId="{9C8C8B7E-0398-5F09-D81C-4BAF4464CD13}"/>
          </ac:picMkLst>
        </pc:picChg>
        <pc:picChg chg="add">
          <ac:chgData name="Grzegorz Kaźmierczak" userId="S::gkazmierczak@sp4koscian.onmicrosoft.com::09ed09e8-3a93-433e-9eed-9c4189be213c" providerId="AD" clId="Web-{CCBC6D93-C859-44A3-981C-7B545AD42FB4}" dt="2022-03-30T16:38:04.086" v="369"/>
          <ac:picMkLst>
            <pc:docMk/>
            <pc:sldMk cId="3715522967" sldId="263"/>
            <ac:picMk id="14" creationId="{7BB3EBE7-D880-7227-EF67-4D64286E63C0}"/>
          </ac:picMkLst>
        </pc:picChg>
      </pc:sldChg>
      <pc:sldChg chg="addSp delSp modSp new del">
        <pc:chgData name="Grzegorz Kaźmierczak" userId="S::gkazmierczak@sp4koscian.onmicrosoft.com::09ed09e8-3a93-433e-9eed-9c4189be213c" providerId="AD" clId="Web-{CCBC6D93-C859-44A3-981C-7B545AD42FB4}" dt="2022-03-30T16:43:18.812" v="408"/>
        <pc:sldMkLst>
          <pc:docMk/>
          <pc:sldMk cId="944481453" sldId="264"/>
        </pc:sldMkLst>
        <pc:spChg chg="mod">
          <ac:chgData name="Grzegorz Kaźmierczak" userId="S::gkazmierczak@sp4koscian.onmicrosoft.com::09ed09e8-3a93-433e-9eed-9c4189be213c" providerId="AD" clId="Web-{CCBC6D93-C859-44A3-981C-7B545AD42FB4}" dt="2022-03-30T16:38:49.118" v="375" actId="20577"/>
          <ac:spMkLst>
            <pc:docMk/>
            <pc:sldMk cId="944481453" sldId="264"/>
            <ac:spMk id="2" creationId="{F250A06B-D15D-8410-5F40-1E2BF86EB025}"/>
          </ac:spMkLst>
        </pc:spChg>
        <pc:spChg chg="del mod">
          <ac:chgData name="Grzegorz Kaźmierczak" userId="S::gkazmierczak@sp4koscian.onmicrosoft.com::09ed09e8-3a93-433e-9eed-9c4189be213c" providerId="AD" clId="Web-{CCBC6D93-C859-44A3-981C-7B545AD42FB4}" dt="2022-03-30T16:38:49.306" v="376"/>
          <ac:spMkLst>
            <pc:docMk/>
            <pc:sldMk cId="944481453" sldId="264"/>
            <ac:spMk id="3" creationId="{AE498014-3423-F373-D02B-62CA7DB9D5FC}"/>
          </ac:spMkLst>
        </pc:spChg>
        <pc:graphicFrameChg chg="add mod modGraphic">
          <ac:chgData name="Grzegorz Kaźmierczak" userId="S::gkazmierczak@sp4koscian.onmicrosoft.com::09ed09e8-3a93-433e-9eed-9c4189be213c" providerId="AD" clId="Web-{CCBC6D93-C859-44A3-981C-7B545AD42FB4}" dt="2022-03-30T16:39:42.948" v="382" actId="14100"/>
          <ac:graphicFrameMkLst>
            <pc:docMk/>
            <pc:sldMk cId="944481453" sldId="264"/>
            <ac:graphicFrameMk id="5" creationId="{77AD52F5-BF84-65E4-3870-80A60A0FCC38}"/>
          </ac:graphicFrameMkLst>
        </pc:graphicFrameChg>
      </pc:sldChg>
      <pc:sldChg chg="addSp modSp new mod modTransition setBg">
        <pc:chgData name="Grzegorz Kaźmierczak" userId="S::gkazmierczak@sp4koscian.onmicrosoft.com::09ed09e8-3a93-433e-9eed-9c4189be213c" providerId="AD" clId="Web-{CCBC6D93-C859-44A3-981C-7B545AD42FB4}" dt="2022-03-30T16:56:21.892" v="490"/>
        <pc:sldMkLst>
          <pc:docMk/>
          <pc:sldMk cId="2107722398" sldId="265"/>
        </pc:sldMkLst>
        <pc:spChg chg="mod ord">
          <ac:chgData name="Grzegorz Kaźmierczak" userId="S::gkazmierczak@sp4koscian.onmicrosoft.com::09ed09e8-3a93-433e-9eed-9c4189be213c" providerId="AD" clId="Web-{CCBC6D93-C859-44A3-981C-7B545AD42FB4}" dt="2022-03-30T16:41:52.466" v="392" actId="20577"/>
          <ac:spMkLst>
            <pc:docMk/>
            <pc:sldMk cId="2107722398" sldId="265"/>
            <ac:spMk id="2" creationId="{D84603C8-AF9C-0EAC-8CB7-A7D49CA26A70}"/>
          </ac:spMkLst>
        </pc:spChg>
        <pc:spChg chg="mod ord">
          <ac:chgData name="Grzegorz Kaźmierczak" userId="S::gkazmierczak@sp4koscian.onmicrosoft.com::09ed09e8-3a93-433e-9eed-9c4189be213c" providerId="AD" clId="Web-{CCBC6D93-C859-44A3-981C-7B545AD42FB4}" dt="2022-03-30T16:43:12.015" v="407" actId="1076"/>
          <ac:spMkLst>
            <pc:docMk/>
            <pc:sldMk cId="2107722398" sldId="265"/>
            <ac:spMk id="3" creationId="{29B0C41A-C162-0215-771E-F6D8243EE3FA}"/>
          </ac:spMkLst>
        </pc:spChg>
        <pc:spChg chg="add">
          <ac:chgData name="Grzegorz Kaźmierczak" userId="S::gkazmierczak@sp4koscian.onmicrosoft.com::09ed09e8-3a93-433e-9eed-9c4189be213c" providerId="AD" clId="Web-{CCBC6D93-C859-44A3-981C-7B545AD42FB4}" dt="2022-03-30T16:41:34.778" v="388"/>
          <ac:spMkLst>
            <pc:docMk/>
            <pc:sldMk cId="2107722398" sldId="265"/>
            <ac:spMk id="9" creationId="{987A0FBA-CC04-4256-A8EB-BB3C543E989C}"/>
          </ac:spMkLst>
        </pc:spChg>
        <pc:spChg chg="add">
          <ac:chgData name="Grzegorz Kaźmierczak" userId="S::gkazmierczak@sp4koscian.onmicrosoft.com::09ed09e8-3a93-433e-9eed-9c4189be213c" providerId="AD" clId="Web-{CCBC6D93-C859-44A3-981C-7B545AD42FB4}" dt="2022-03-30T16:41:34.778" v="388"/>
          <ac:spMkLst>
            <pc:docMk/>
            <pc:sldMk cId="2107722398" sldId="265"/>
            <ac:spMk id="11" creationId="{3362A0EA-3E81-4464-94B8-70BE5870EDC0}"/>
          </ac:spMkLst>
        </pc:spChg>
        <pc:picChg chg="add mod">
          <ac:chgData name="Grzegorz Kaźmierczak" userId="S::gkazmierczak@sp4koscian.onmicrosoft.com::09ed09e8-3a93-433e-9eed-9c4189be213c" providerId="AD" clId="Web-{CCBC6D93-C859-44A3-981C-7B545AD42FB4}" dt="2022-03-30T16:41:34.778" v="388"/>
          <ac:picMkLst>
            <pc:docMk/>
            <pc:sldMk cId="2107722398" sldId="265"/>
            <ac:picMk id="4" creationId="{CBF3CE00-2986-D5D9-C895-A3CD781969FA}"/>
          </ac:picMkLst>
        </pc:picChg>
      </pc:sldChg>
      <pc:sldChg chg="addSp delSp modSp new mod modTransition setBg">
        <pc:chgData name="Grzegorz Kaźmierczak" userId="S::gkazmierczak@sp4koscian.onmicrosoft.com::09ed09e8-3a93-433e-9eed-9c4189be213c" providerId="AD" clId="Web-{CCBC6D93-C859-44A3-981C-7B545AD42FB4}" dt="2022-03-30T16:56:27.408" v="491"/>
        <pc:sldMkLst>
          <pc:docMk/>
          <pc:sldMk cId="3997082778" sldId="266"/>
        </pc:sldMkLst>
        <pc:spChg chg="mod ord">
          <ac:chgData name="Grzegorz Kaźmierczak" userId="S::gkazmierczak@sp4koscian.onmicrosoft.com::09ed09e8-3a93-433e-9eed-9c4189be213c" providerId="AD" clId="Web-{CCBC6D93-C859-44A3-981C-7B545AD42FB4}" dt="2022-03-30T16:44:47.173" v="421"/>
          <ac:spMkLst>
            <pc:docMk/>
            <pc:sldMk cId="3997082778" sldId="266"/>
            <ac:spMk id="2" creationId="{B3956BBC-06BA-418D-9F3E-E806D72C35C3}"/>
          </ac:spMkLst>
        </pc:spChg>
        <pc:spChg chg="mod ord">
          <ac:chgData name="Grzegorz Kaźmierczak" userId="S::gkazmierczak@sp4koscian.onmicrosoft.com::09ed09e8-3a93-433e-9eed-9c4189be213c" providerId="AD" clId="Web-{CCBC6D93-C859-44A3-981C-7B545AD42FB4}" dt="2022-03-30T16:44:47.173" v="421"/>
          <ac:spMkLst>
            <pc:docMk/>
            <pc:sldMk cId="3997082778" sldId="266"/>
            <ac:spMk id="3" creationId="{38506BC1-570E-CF66-FCE8-737E02245094}"/>
          </ac:spMkLst>
        </pc:spChg>
        <pc:spChg chg="add mod">
          <ac:chgData name="Grzegorz Kaźmierczak" userId="S::gkazmierczak@sp4koscian.onmicrosoft.com::09ed09e8-3a93-433e-9eed-9c4189be213c" providerId="AD" clId="Web-{CCBC6D93-C859-44A3-981C-7B545AD42FB4}" dt="2022-03-30T16:44:47.173" v="421"/>
          <ac:spMkLst>
            <pc:docMk/>
            <pc:sldMk cId="3997082778" sldId="266"/>
            <ac:spMk id="6" creationId="{56F0B390-A3EA-11C7-09F1-63E1E933312F}"/>
          </ac:spMkLst>
        </pc:spChg>
        <pc:spChg chg="add">
          <ac:chgData name="Grzegorz Kaźmierczak" userId="S::gkazmierczak@sp4koscian.onmicrosoft.com::09ed09e8-3a93-433e-9eed-9c4189be213c" providerId="AD" clId="Web-{CCBC6D93-C859-44A3-981C-7B545AD42FB4}" dt="2022-03-30T16:44:47.173" v="421"/>
          <ac:spMkLst>
            <pc:docMk/>
            <pc:sldMk cId="3997082778" sldId="266"/>
            <ac:spMk id="11" creationId="{987A0FBA-CC04-4256-A8EB-BB3C543E989C}"/>
          </ac:spMkLst>
        </pc:spChg>
        <pc:spChg chg="add">
          <ac:chgData name="Grzegorz Kaźmierczak" userId="S::gkazmierczak@sp4koscian.onmicrosoft.com::09ed09e8-3a93-433e-9eed-9c4189be213c" providerId="AD" clId="Web-{CCBC6D93-C859-44A3-981C-7B545AD42FB4}" dt="2022-03-30T16:44:47.173" v="421"/>
          <ac:spMkLst>
            <pc:docMk/>
            <pc:sldMk cId="3997082778" sldId="266"/>
            <ac:spMk id="13" creationId="{3362A0EA-3E81-4464-94B8-70BE5870EDC0}"/>
          </ac:spMkLst>
        </pc:spChg>
        <pc:picChg chg="add del mod">
          <ac:chgData name="Grzegorz Kaźmierczak" userId="S::gkazmierczak@sp4koscian.onmicrosoft.com::09ed09e8-3a93-433e-9eed-9c4189be213c" providerId="AD" clId="Web-{CCBC6D93-C859-44A3-981C-7B545AD42FB4}" dt="2022-03-30T16:44:33.595" v="416"/>
          <ac:picMkLst>
            <pc:docMk/>
            <pc:sldMk cId="3997082778" sldId="266"/>
            <ac:picMk id="4" creationId="{7B3F076F-4268-88A0-0371-A99F79B71CAF}"/>
          </ac:picMkLst>
        </pc:picChg>
        <pc:picChg chg="add mod">
          <ac:chgData name="Grzegorz Kaźmierczak" userId="S::gkazmierczak@sp4koscian.onmicrosoft.com::09ed09e8-3a93-433e-9eed-9c4189be213c" providerId="AD" clId="Web-{CCBC6D93-C859-44A3-981C-7B545AD42FB4}" dt="2022-03-30T16:44:47.173" v="421"/>
          <ac:picMkLst>
            <pc:docMk/>
            <pc:sldMk cId="3997082778" sldId="266"/>
            <ac:picMk id="5" creationId="{C35DE0A0-3736-C80F-242B-E82CFB7DC124}"/>
          </ac:picMkLst>
        </pc:picChg>
      </pc:sldChg>
      <pc:sldChg chg="addSp modSp new mod modTransition setBg">
        <pc:chgData name="Grzegorz Kaźmierczak" userId="S::gkazmierczak@sp4koscian.onmicrosoft.com::09ed09e8-3a93-433e-9eed-9c4189be213c" providerId="AD" clId="Web-{CCBC6D93-C859-44A3-981C-7B545AD42FB4}" dt="2022-03-30T16:56:33.955" v="492"/>
        <pc:sldMkLst>
          <pc:docMk/>
          <pc:sldMk cId="3502448871" sldId="267"/>
        </pc:sldMkLst>
        <pc:spChg chg="mod ord">
          <ac:chgData name="Grzegorz Kaźmierczak" userId="S::gkazmierczak@sp4koscian.onmicrosoft.com::09ed09e8-3a93-433e-9eed-9c4189be213c" providerId="AD" clId="Web-{CCBC6D93-C859-44A3-981C-7B545AD42FB4}" dt="2022-03-30T16:46:22.816" v="436" actId="1076"/>
          <ac:spMkLst>
            <pc:docMk/>
            <pc:sldMk cId="3502448871" sldId="267"/>
            <ac:spMk id="2" creationId="{8F727A2E-74DC-6500-23BC-A540936E9DD5}"/>
          </ac:spMkLst>
        </pc:spChg>
        <pc:spChg chg="mod ord">
          <ac:chgData name="Grzegorz Kaźmierczak" userId="S::gkazmierczak@sp4koscian.onmicrosoft.com::09ed09e8-3a93-433e-9eed-9c4189be213c" providerId="AD" clId="Web-{CCBC6D93-C859-44A3-981C-7B545AD42FB4}" dt="2022-03-30T16:46:32.332" v="439" actId="20577"/>
          <ac:spMkLst>
            <pc:docMk/>
            <pc:sldMk cId="3502448871" sldId="267"/>
            <ac:spMk id="3" creationId="{B2D09B85-D8D1-8AAE-97E9-F47267F6628B}"/>
          </ac:spMkLst>
        </pc:spChg>
        <pc:spChg chg="add mod">
          <ac:chgData name="Grzegorz Kaźmierczak" userId="S::gkazmierczak@sp4koscian.onmicrosoft.com::09ed09e8-3a93-433e-9eed-9c4189be213c" providerId="AD" clId="Web-{CCBC6D93-C859-44A3-981C-7B545AD42FB4}" dt="2022-03-30T16:45:57.409" v="433"/>
          <ac:spMkLst>
            <pc:docMk/>
            <pc:sldMk cId="3502448871" sldId="267"/>
            <ac:spMk id="5" creationId="{D6271DC9-F866-7AE4-1E23-D4A6CCBE3D66}"/>
          </ac:spMkLst>
        </pc:spChg>
        <pc:spChg chg="add">
          <ac:chgData name="Grzegorz Kaźmierczak" userId="S::gkazmierczak@sp4koscian.onmicrosoft.com::09ed09e8-3a93-433e-9eed-9c4189be213c" providerId="AD" clId="Web-{CCBC6D93-C859-44A3-981C-7B545AD42FB4}" dt="2022-03-30T16:45:57.409" v="433"/>
          <ac:spMkLst>
            <pc:docMk/>
            <pc:sldMk cId="3502448871" sldId="267"/>
            <ac:spMk id="10" creationId="{987A0FBA-CC04-4256-A8EB-BB3C543E989C}"/>
          </ac:spMkLst>
        </pc:spChg>
        <pc:spChg chg="add">
          <ac:chgData name="Grzegorz Kaźmierczak" userId="S::gkazmierczak@sp4koscian.onmicrosoft.com::09ed09e8-3a93-433e-9eed-9c4189be213c" providerId="AD" clId="Web-{CCBC6D93-C859-44A3-981C-7B545AD42FB4}" dt="2022-03-30T16:45:57.409" v="433"/>
          <ac:spMkLst>
            <pc:docMk/>
            <pc:sldMk cId="3502448871" sldId="267"/>
            <ac:spMk id="12" creationId="{3362A0EA-3E81-4464-94B8-70BE5870EDC0}"/>
          </ac:spMkLst>
        </pc:spChg>
        <pc:picChg chg="add mod">
          <ac:chgData name="Grzegorz Kaźmierczak" userId="S::gkazmierczak@sp4koscian.onmicrosoft.com::09ed09e8-3a93-433e-9eed-9c4189be213c" providerId="AD" clId="Web-{CCBC6D93-C859-44A3-981C-7B545AD42FB4}" dt="2022-03-30T16:45:57.409" v="433"/>
          <ac:picMkLst>
            <pc:docMk/>
            <pc:sldMk cId="3502448871" sldId="267"/>
            <ac:picMk id="4" creationId="{B3F2F7E6-7250-05EC-1BCF-7C7778A0AF4A}"/>
          </ac:picMkLst>
        </pc:picChg>
      </pc:sldChg>
      <pc:sldChg chg="addSp modSp new mod modTransition setBg">
        <pc:chgData name="Grzegorz Kaźmierczak" userId="S::gkazmierczak@sp4koscian.onmicrosoft.com::09ed09e8-3a93-433e-9eed-9c4189be213c" providerId="AD" clId="Web-{CCBC6D93-C859-44A3-981C-7B545AD42FB4}" dt="2022-03-30T16:56:39.705" v="493"/>
        <pc:sldMkLst>
          <pc:docMk/>
          <pc:sldMk cId="852343530" sldId="268"/>
        </pc:sldMkLst>
        <pc:spChg chg="mod ord">
          <ac:chgData name="Grzegorz Kaźmierczak" userId="S::gkazmierczak@sp4koscian.onmicrosoft.com::09ed09e8-3a93-433e-9eed-9c4189be213c" providerId="AD" clId="Web-{CCBC6D93-C859-44A3-981C-7B545AD42FB4}" dt="2022-03-30T16:48:06.131" v="472" actId="20577"/>
          <ac:spMkLst>
            <pc:docMk/>
            <pc:sldMk cId="852343530" sldId="268"/>
            <ac:spMk id="2" creationId="{3011F9AB-F836-0913-CEC6-FE69230E5B99}"/>
          </ac:spMkLst>
        </pc:spChg>
        <pc:spChg chg="mod">
          <ac:chgData name="Grzegorz Kaźmierczak" userId="S::gkazmierczak@sp4koscian.onmicrosoft.com::09ed09e8-3a93-433e-9eed-9c4189be213c" providerId="AD" clId="Web-{CCBC6D93-C859-44A3-981C-7B545AD42FB4}" dt="2022-03-30T16:47:54.053" v="468" actId="20577"/>
          <ac:spMkLst>
            <pc:docMk/>
            <pc:sldMk cId="852343530" sldId="268"/>
            <ac:spMk id="3" creationId="{D1D77F00-CEB2-D7D2-7DAA-D6072DC67551}"/>
          </ac:spMkLst>
        </pc:spChg>
        <pc:spChg chg="add">
          <ac:chgData name="Grzegorz Kaźmierczak" userId="S::gkazmierczak@sp4koscian.onmicrosoft.com::09ed09e8-3a93-433e-9eed-9c4189be213c" providerId="AD" clId="Web-{CCBC6D93-C859-44A3-981C-7B545AD42FB4}" dt="2022-03-30T16:47:49.381" v="466"/>
          <ac:spMkLst>
            <pc:docMk/>
            <pc:sldMk cId="852343530" sldId="268"/>
            <ac:spMk id="9" creationId="{987A0FBA-CC04-4256-A8EB-BB3C543E989C}"/>
          </ac:spMkLst>
        </pc:spChg>
        <pc:spChg chg="add">
          <ac:chgData name="Grzegorz Kaźmierczak" userId="S::gkazmierczak@sp4koscian.onmicrosoft.com::09ed09e8-3a93-433e-9eed-9c4189be213c" providerId="AD" clId="Web-{CCBC6D93-C859-44A3-981C-7B545AD42FB4}" dt="2022-03-30T16:47:49.381" v="466"/>
          <ac:spMkLst>
            <pc:docMk/>
            <pc:sldMk cId="852343530" sldId="268"/>
            <ac:spMk id="11" creationId="{3362A0EA-3E81-4464-94B8-70BE5870EDC0}"/>
          </ac:spMkLst>
        </pc:spChg>
        <pc:picChg chg="add">
          <ac:chgData name="Grzegorz Kaźmierczak" userId="S::gkazmierczak@sp4koscian.onmicrosoft.com::09ed09e8-3a93-433e-9eed-9c4189be213c" providerId="AD" clId="Web-{CCBC6D93-C859-44A3-981C-7B545AD42FB4}" dt="2022-03-30T16:47:49.381" v="466"/>
          <ac:picMkLst>
            <pc:docMk/>
            <pc:sldMk cId="852343530" sldId="268"/>
            <ac:picMk id="5" creationId="{BE2936EE-DB21-4BAF-1F0A-F87E2F8EB604}"/>
          </ac:picMkLst>
        </pc:picChg>
      </pc:sldChg>
      <pc:sldMasterChg chg="add del addSldLayout delSldLayout">
        <pc:chgData name="Grzegorz Kaźmierczak" userId="S::gkazmierczak@sp4koscian.onmicrosoft.com::09ed09e8-3a93-433e-9eed-9c4189be213c" providerId="AD" clId="Web-{CCBC6D93-C859-44A3-981C-7B545AD42FB4}" dt="2022-03-30T16:21:24.407" v="12"/>
        <pc:sldMasterMkLst>
          <pc:docMk/>
          <pc:sldMasterMk cId="2460954070" sldId="2147483660"/>
        </pc:sldMasterMkLst>
        <pc:sldLayoutChg chg="add del">
          <pc:chgData name="Grzegorz Kaźmierczak" userId="S::gkazmierczak@sp4koscian.onmicrosoft.com::09ed09e8-3a93-433e-9eed-9c4189be213c" providerId="AD" clId="Web-{CCBC6D93-C859-44A3-981C-7B545AD42FB4}" dt="2022-03-30T16:21:24.407" v="12"/>
          <pc:sldLayoutMkLst>
            <pc:docMk/>
            <pc:sldMasterMk cId="2460954070" sldId="2147483660"/>
            <pc:sldLayoutMk cId="2385387890" sldId="2147483661"/>
          </pc:sldLayoutMkLst>
        </pc:sldLayoutChg>
        <pc:sldLayoutChg chg="add del">
          <pc:chgData name="Grzegorz Kaźmierczak" userId="S::gkazmierczak@sp4koscian.onmicrosoft.com::09ed09e8-3a93-433e-9eed-9c4189be213c" providerId="AD" clId="Web-{CCBC6D93-C859-44A3-981C-7B545AD42FB4}" dt="2022-03-30T16:21:24.407" v="12"/>
          <pc:sldLayoutMkLst>
            <pc:docMk/>
            <pc:sldMasterMk cId="2460954070" sldId="2147483660"/>
            <pc:sldLayoutMk cId="949138452" sldId="2147483662"/>
          </pc:sldLayoutMkLst>
        </pc:sldLayoutChg>
        <pc:sldLayoutChg chg="add del">
          <pc:chgData name="Grzegorz Kaźmierczak" userId="S::gkazmierczak@sp4koscian.onmicrosoft.com::09ed09e8-3a93-433e-9eed-9c4189be213c" providerId="AD" clId="Web-{CCBC6D93-C859-44A3-981C-7B545AD42FB4}" dt="2022-03-30T16:21:24.407" v="12"/>
          <pc:sldLayoutMkLst>
            <pc:docMk/>
            <pc:sldMasterMk cId="2460954070" sldId="2147483660"/>
            <pc:sldLayoutMk cId="2591524520" sldId="2147483663"/>
          </pc:sldLayoutMkLst>
        </pc:sldLayoutChg>
        <pc:sldLayoutChg chg="add del">
          <pc:chgData name="Grzegorz Kaźmierczak" userId="S::gkazmierczak@sp4koscian.onmicrosoft.com::09ed09e8-3a93-433e-9eed-9c4189be213c" providerId="AD" clId="Web-{CCBC6D93-C859-44A3-981C-7B545AD42FB4}" dt="2022-03-30T16:21:24.407" v="12"/>
          <pc:sldLayoutMkLst>
            <pc:docMk/>
            <pc:sldMasterMk cId="2460954070" sldId="2147483660"/>
            <pc:sldLayoutMk cId="1203092039" sldId="2147483664"/>
          </pc:sldLayoutMkLst>
        </pc:sldLayoutChg>
        <pc:sldLayoutChg chg="add del">
          <pc:chgData name="Grzegorz Kaźmierczak" userId="S::gkazmierczak@sp4koscian.onmicrosoft.com::09ed09e8-3a93-433e-9eed-9c4189be213c" providerId="AD" clId="Web-{CCBC6D93-C859-44A3-981C-7B545AD42FB4}" dt="2022-03-30T16:21:24.407" v="12"/>
          <pc:sldLayoutMkLst>
            <pc:docMk/>
            <pc:sldMasterMk cId="2460954070" sldId="2147483660"/>
            <pc:sldLayoutMk cId="3733172339" sldId="2147483665"/>
          </pc:sldLayoutMkLst>
        </pc:sldLayoutChg>
        <pc:sldLayoutChg chg="add del">
          <pc:chgData name="Grzegorz Kaźmierczak" userId="S::gkazmierczak@sp4koscian.onmicrosoft.com::09ed09e8-3a93-433e-9eed-9c4189be213c" providerId="AD" clId="Web-{CCBC6D93-C859-44A3-981C-7B545AD42FB4}" dt="2022-03-30T16:21:24.407" v="12"/>
          <pc:sldLayoutMkLst>
            <pc:docMk/>
            <pc:sldMasterMk cId="2460954070" sldId="2147483660"/>
            <pc:sldLayoutMk cId="3210312558" sldId="2147483666"/>
          </pc:sldLayoutMkLst>
        </pc:sldLayoutChg>
        <pc:sldLayoutChg chg="add del">
          <pc:chgData name="Grzegorz Kaźmierczak" userId="S::gkazmierczak@sp4koscian.onmicrosoft.com::09ed09e8-3a93-433e-9eed-9c4189be213c" providerId="AD" clId="Web-{CCBC6D93-C859-44A3-981C-7B545AD42FB4}" dt="2022-03-30T16:21:24.407" v="12"/>
          <pc:sldLayoutMkLst>
            <pc:docMk/>
            <pc:sldMasterMk cId="2460954070" sldId="2147483660"/>
            <pc:sldLayoutMk cId="3146388984" sldId="2147483667"/>
          </pc:sldLayoutMkLst>
        </pc:sldLayoutChg>
        <pc:sldLayoutChg chg="add del">
          <pc:chgData name="Grzegorz Kaźmierczak" userId="S::gkazmierczak@sp4koscian.onmicrosoft.com::09ed09e8-3a93-433e-9eed-9c4189be213c" providerId="AD" clId="Web-{CCBC6D93-C859-44A3-981C-7B545AD42FB4}" dt="2022-03-30T16:21:24.407" v="12"/>
          <pc:sldLayoutMkLst>
            <pc:docMk/>
            <pc:sldMasterMk cId="2460954070" sldId="2147483660"/>
            <pc:sldLayoutMk cId="3171841454" sldId="2147483668"/>
          </pc:sldLayoutMkLst>
        </pc:sldLayoutChg>
        <pc:sldLayoutChg chg="add del">
          <pc:chgData name="Grzegorz Kaźmierczak" userId="S::gkazmierczak@sp4koscian.onmicrosoft.com::09ed09e8-3a93-433e-9eed-9c4189be213c" providerId="AD" clId="Web-{CCBC6D93-C859-44A3-981C-7B545AD42FB4}" dt="2022-03-30T16:21:24.407" v="12"/>
          <pc:sldLayoutMkLst>
            <pc:docMk/>
            <pc:sldMasterMk cId="2460954070" sldId="2147483660"/>
            <pc:sldLayoutMk cId="1718958274" sldId="2147483669"/>
          </pc:sldLayoutMkLst>
        </pc:sldLayoutChg>
        <pc:sldLayoutChg chg="add del">
          <pc:chgData name="Grzegorz Kaźmierczak" userId="S::gkazmierczak@sp4koscian.onmicrosoft.com::09ed09e8-3a93-433e-9eed-9c4189be213c" providerId="AD" clId="Web-{CCBC6D93-C859-44A3-981C-7B545AD42FB4}" dt="2022-03-30T16:21:24.407" v="12"/>
          <pc:sldLayoutMkLst>
            <pc:docMk/>
            <pc:sldMasterMk cId="2460954070" sldId="2147483660"/>
            <pc:sldLayoutMk cId="2202905451" sldId="2147483670"/>
          </pc:sldLayoutMkLst>
        </pc:sldLayoutChg>
        <pc:sldLayoutChg chg="add del">
          <pc:chgData name="Grzegorz Kaźmierczak" userId="S::gkazmierczak@sp4koscian.onmicrosoft.com::09ed09e8-3a93-433e-9eed-9c4189be213c" providerId="AD" clId="Web-{CCBC6D93-C859-44A3-981C-7B545AD42FB4}" dt="2022-03-30T16:21:24.407" v="12"/>
          <pc:sldLayoutMkLst>
            <pc:docMk/>
            <pc:sldMasterMk cId="2460954070" sldId="2147483660"/>
            <pc:sldLayoutMk cId="3479445657" sldId="2147483671"/>
          </pc:sldLayoutMkLst>
        </pc:sldLayoutChg>
      </pc:sldMasterChg>
      <pc:sldMasterChg chg="add del replId addSldLayout delSldLayout">
        <pc:chgData name="Grzegorz Kaźmierczak" userId="S::gkazmierczak@sp4koscian.onmicrosoft.com::09ed09e8-3a93-433e-9eed-9c4189be213c" providerId="AD" clId="Web-{CCBC6D93-C859-44A3-981C-7B545AD42FB4}" dt="2022-03-30T16:21:24.360" v="11"/>
        <pc:sldMasterMkLst>
          <pc:docMk/>
          <pc:sldMasterMk cId="1741545586" sldId="2147483672"/>
        </pc:sldMasterMkLst>
        <pc:sldLayoutChg chg="add del">
          <pc:chgData name="Grzegorz Kaźmierczak" userId="S::gkazmierczak@sp4koscian.onmicrosoft.com::09ed09e8-3a93-433e-9eed-9c4189be213c" providerId="AD" clId="Web-{CCBC6D93-C859-44A3-981C-7B545AD42FB4}" dt="2022-03-30T16:21:24.360" v="11"/>
          <pc:sldLayoutMkLst>
            <pc:docMk/>
            <pc:sldMasterMk cId="1741545586" sldId="2147483672"/>
            <pc:sldLayoutMk cId="3224154580" sldId="2147483673"/>
          </pc:sldLayoutMkLst>
        </pc:sldLayoutChg>
        <pc:sldLayoutChg chg="add del replId">
          <pc:chgData name="Grzegorz Kaźmierczak" userId="S::gkazmierczak@sp4koscian.onmicrosoft.com::09ed09e8-3a93-433e-9eed-9c4189be213c" providerId="AD" clId="Web-{CCBC6D93-C859-44A3-981C-7B545AD42FB4}" dt="2022-03-30T16:21:24.360" v="11"/>
          <pc:sldLayoutMkLst>
            <pc:docMk/>
            <pc:sldMasterMk cId="1741545586" sldId="2147483672"/>
            <pc:sldLayoutMk cId="240111653" sldId="2147483674"/>
          </pc:sldLayoutMkLst>
        </pc:sldLayoutChg>
        <pc:sldLayoutChg chg="add del replId">
          <pc:chgData name="Grzegorz Kaźmierczak" userId="S::gkazmierczak@sp4koscian.onmicrosoft.com::09ed09e8-3a93-433e-9eed-9c4189be213c" providerId="AD" clId="Web-{CCBC6D93-C859-44A3-981C-7B545AD42FB4}" dt="2022-03-30T16:21:24.360" v="11"/>
          <pc:sldLayoutMkLst>
            <pc:docMk/>
            <pc:sldMasterMk cId="1741545586" sldId="2147483672"/>
            <pc:sldLayoutMk cId="732850429" sldId="2147483675"/>
          </pc:sldLayoutMkLst>
        </pc:sldLayoutChg>
        <pc:sldLayoutChg chg="add del replId">
          <pc:chgData name="Grzegorz Kaźmierczak" userId="S::gkazmierczak@sp4koscian.onmicrosoft.com::09ed09e8-3a93-433e-9eed-9c4189be213c" providerId="AD" clId="Web-{CCBC6D93-C859-44A3-981C-7B545AD42FB4}" dt="2022-03-30T16:21:24.360" v="11"/>
          <pc:sldLayoutMkLst>
            <pc:docMk/>
            <pc:sldMasterMk cId="1741545586" sldId="2147483672"/>
            <pc:sldLayoutMk cId="3845266228" sldId="2147483676"/>
          </pc:sldLayoutMkLst>
        </pc:sldLayoutChg>
        <pc:sldLayoutChg chg="add del replId">
          <pc:chgData name="Grzegorz Kaźmierczak" userId="S::gkazmierczak@sp4koscian.onmicrosoft.com::09ed09e8-3a93-433e-9eed-9c4189be213c" providerId="AD" clId="Web-{CCBC6D93-C859-44A3-981C-7B545AD42FB4}" dt="2022-03-30T16:21:24.360" v="11"/>
          <pc:sldLayoutMkLst>
            <pc:docMk/>
            <pc:sldMasterMk cId="1741545586" sldId="2147483672"/>
            <pc:sldLayoutMk cId="419898772" sldId="2147483677"/>
          </pc:sldLayoutMkLst>
        </pc:sldLayoutChg>
        <pc:sldLayoutChg chg="add del replId">
          <pc:chgData name="Grzegorz Kaźmierczak" userId="S::gkazmierczak@sp4koscian.onmicrosoft.com::09ed09e8-3a93-433e-9eed-9c4189be213c" providerId="AD" clId="Web-{CCBC6D93-C859-44A3-981C-7B545AD42FB4}" dt="2022-03-30T16:21:24.360" v="11"/>
          <pc:sldLayoutMkLst>
            <pc:docMk/>
            <pc:sldMasterMk cId="1741545586" sldId="2147483672"/>
            <pc:sldLayoutMk cId="2907625357" sldId="2147483678"/>
          </pc:sldLayoutMkLst>
        </pc:sldLayoutChg>
        <pc:sldLayoutChg chg="add del replId">
          <pc:chgData name="Grzegorz Kaźmierczak" userId="S::gkazmierczak@sp4koscian.onmicrosoft.com::09ed09e8-3a93-433e-9eed-9c4189be213c" providerId="AD" clId="Web-{CCBC6D93-C859-44A3-981C-7B545AD42FB4}" dt="2022-03-30T16:21:24.360" v="11"/>
          <pc:sldLayoutMkLst>
            <pc:docMk/>
            <pc:sldMasterMk cId="1741545586" sldId="2147483672"/>
            <pc:sldLayoutMk cId="3825753893" sldId="2147483679"/>
          </pc:sldLayoutMkLst>
        </pc:sldLayoutChg>
        <pc:sldLayoutChg chg="add del replId">
          <pc:chgData name="Grzegorz Kaźmierczak" userId="S::gkazmierczak@sp4koscian.onmicrosoft.com::09ed09e8-3a93-433e-9eed-9c4189be213c" providerId="AD" clId="Web-{CCBC6D93-C859-44A3-981C-7B545AD42FB4}" dt="2022-03-30T16:21:24.360" v="11"/>
          <pc:sldLayoutMkLst>
            <pc:docMk/>
            <pc:sldMasterMk cId="1741545586" sldId="2147483672"/>
            <pc:sldLayoutMk cId="1415899052" sldId="2147483680"/>
          </pc:sldLayoutMkLst>
        </pc:sldLayoutChg>
        <pc:sldLayoutChg chg="add del replId">
          <pc:chgData name="Grzegorz Kaźmierczak" userId="S::gkazmierczak@sp4koscian.onmicrosoft.com::09ed09e8-3a93-433e-9eed-9c4189be213c" providerId="AD" clId="Web-{CCBC6D93-C859-44A3-981C-7B545AD42FB4}" dt="2022-03-30T16:21:24.360" v="11"/>
          <pc:sldLayoutMkLst>
            <pc:docMk/>
            <pc:sldMasterMk cId="1741545586" sldId="2147483672"/>
            <pc:sldLayoutMk cId="1598288338" sldId="2147483681"/>
          </pc:sldLayoutMkLst>
        </pc:sldLayoutChg>
        <pc:sldLayoutChg chg="add del replId">
          <pc:chgData name="Grzegorz Kaźmierczak" userId="S::gkazmierczak@sp4koscian.onmicrosoft.com::09ed09e8-3a93-433e-9eed-9c4189be213c" providerId="AD" clId="Web-{CCBC6D93-C859-44A3-981C-7B545AD42FB4}" dt="2022-03-30T16:21:24.360" v="11"/>
          <pc:sldLayoutMkLst>
            <pc:docMk/>
            <pc:sldMasterMk cId="1741545586" sldId="2147483672"/>
            <pc:sldLayoutMk cId="2665521871" sldId="2147483682"/>
          </pc:sldLayoutMkLst>
        </pc:sldLayoutChg>
        <pc:sldLayoutChg chg="add del replId">
          <pc:chgData name="Grzegorz Kaźmierczak" userId="S::gkazmierczak@sp4koscian.onmicrosoft.com::09ed09e8-3a93-433e-9eed-9c4189be213c" providerId="AD" clId="Web-{CCBC6D93-C859-44A3-981C-7B545AD42FB4}" dt="2022-03-30T16:21:24.360" v="11"/>
          <pc:sldLayoutMkLst>
            <pc:docMk/>
            <pc:sldMasterMk cId="1741545586" sldId="2147483672"/>
            <pc:sldLayoutMk cId="3071226948" sldId="2147483683"/>
          </pc:sldLayoutMkLst>
        </pc:sldLayoutChg>
      </pc:sldMasterChg>
      <pc:sldMasterChg chg="add addSldLayout">
        <pc:chgData name="Grzegorz Kaźmierczak" userId="S::gkazmierczak@sp4koscian.onmicrosoft.com::09ed09e8-3a93-433e-9eed-9c4189be213c" providerId="AD" clId="Web-{CCBC6D93-C859-44A3-981C-7B545AD42FB4}" dt="2022-03-30T16:21:24.407" v="12"/>
        <pc:sldMasterMkLst>
          <pc:docMk/>
          <pc:sldMasterMk cId="3059184141" sldId="2147483685"/>
        </pc:sldMasterMkLst>
        <pc:sldLayoutChg chg="add">
          <pc:chgData name="Grzegorz Kaźmierczak" userId="S::gkazmierczak@sp4koscian.onmicrosoft.com::09ed09e8-3a93-433e-9eed-9c4189be213c" providerId="AD" clId="Web-{CCBC6D93-C859-44A3-981C-7B545AD42FB4}" dt="2022-03-30T16:21:24.407" v="12"/>
          <pc:sldLayoutMkLst>
            <pc:docMk/>
            <pc:sldMasterMk cId="3059184141" sldId="2147483685"/>
            <pc:sldLayoutMk cId="2781768355" sldId="2147483674"/>
          </pc:sldLayoutMkLst>
        </pc:sldLayoutChg>
        <pc:sldLayoutChg chg="add">
          <pc:chgData name="Grzegorz Kaźmierczak" userId="S::gkazmierczak@sp4koscian.onmicrosoft.com::09ed09e8-3a93-433e-9eed-9c4189be213c" providerId="AD" clId="Web-{CCBC6D93-C859-44A3-981C-7B545AD42FB4}" dt="2022-03-30T16:21:24.407" v="12"/>
          <pc:sldLayoutMkLst>
            <pc:docMk/>
            <pc:sldMasterMk cId="3059184141" sldId="2147483685"/>
            <pc:sldLayoutMk cId="1502799361" sldId="2147483675"/>
          </pc:sldLayoutMkLst>
        </pc:sldLayoutChg>
        <pc:sldLayoutChg chg="add">
          <pc:chgData name="Grzegorz Kaźmierczak" userId="S::gkazmierczak@sp4koscian.onmicrosoft.com::09ed09e8-3a93-433e-9eed-9c4189be213c" providerId="AD" clId="Web-{CCBC6D93-C859-44A3-981C-7B545AD42FB4}" dt="2022-03-30T16:21:24.407" v="12"/>
          <pc:sldLayoutMkLst>
            <pc:docMk/>
            <pc:sldMasterMk cId="3059184141" sldId="2147483685"/>
            <pc:sldLayoutMk cId="4137599649" sldId="2147483676"/>
          </pc:sldLayoutMkLst>
        </pc:sldLayoutChg>
        <pc:sldLayoutChg chg="add">
          <pc:chgData name="Grzegorz Kaźmierczak" userId="S::gkazmierczak@sp4koscian.onmicrosoft.com::09ed09e8-3a93-433e-9eed-9c4189be213c" providerId="AD" clId="Web-{CCBC6D93-C859-44A3-981C-7B545AD42FB4}" dt="2022-03-30T16:21:24.407" v="12"/>
          <pc:sldLayoutMkLst>
            <pc:docMk/>
            <pc:sldMasterMk cId="3059184141" sldId="2147483685"/>
            <pc:sldLayoutMk cId="1616950158" sldId="2147483677"/>
          </pc:sldLayoutMkLst>
        </pc:sldLayoutChg>
        <pc:sldLayoutChg chg="add">
          <pc:chgData name="Grzegorz Kaźmierczak" userId="S::gkazmierczak@sp4koscian.onmicrosoft.com::09ed09e8-3a93-433e-9eed-9c4189be213c" providerId="AD" clId="Web-{CCBC6D93-C859-44A3-981C-7B545AD42FB4}" dt="2022-03-30T16:21:24.407" v="12"/>
          <pc:sldLayoutMkLst>
            <pc:docMk/>
            <pc:sldMasterMk cId="3059184141" sldId="2147483685"/>
            <pc:sldLayoutMk cId="2155512906" sldId="2147483678"/>
          </pc:sldLayoutMkLst>
        </pc:sldLayoutChg>
        <pc:sldLayoutChg chg="add">
          <pc:chgData name="Grzegorz Kaźmierczak" userId="S::gkazmierczak@sp4koscian.onmicrosoft.com::09ed09e8-3a93-433e-9eed-9c4189be213c" providerId="AD" clId="Web-{CCBC6D93-C859-44A3-981C-7B545AD42FB4}" dt="2022-03-30T16:21:24.407" v="12"/>
          <pc:sldLayoutMkLst>
            <pc:docMk/>
            <pc:sldMasterMk cId="3059184141" sldId="2147483685"/>
            <pc:sldLayoutMk cId="3565257461" sldId="2147483679"/>
          </pc:sldLayoutMkLst>
        </pc:sldLayoutChg>
        <pc:sldLayoutChg chg="add">
          <pc:chgData name="Grzegorz Kaźmierczak" userId="S::gkazmierczak@sp4koscian.onmicrosoft.com::09ed09e8-3a93-433e-9eed-9c4189be213c" providerId="AD" clId="Web-{CCBC6D93-C859-44A3-981C-7B545AD42FB4}" dt="2022-03-30T16:21:24.407" v="12"/>
          <pc:sldLayoutMkLst>
            <pc:docMk/>
            <pc:sldMasterMk cId="3059184141" sldId="2147483685"/>
            <pc:sldLayoutMk cId="4211480027" sldId="2147483680"/>
          </pc:sldLayoutMkLst>
        </pc:sldLayoutChg>
        <pc:sldLayoutChg chg="add">
          <pc:chgData name="Grzegorz Kaźmierczak" userId="S::gkazmierczak@sp4koscian.onmicrosoft.com::09ed09e8-3a93-433e-9eed-9c4189be213c" providerId="AD" clId="Web-{CCBC6D93-C859-44A3-981C-7B545AD42FB4}" dt="2022-03-30T16:21:24.407" v="12"/>
          <pc:sldLayoutMkLst>
            <pc:docMk/>
            <pc:sldMasterMk cId="3059184141" sldId="2147483685"/>
            <pc:sldLayoutMk cId="275888436" sldId="2147483681"/>
          </pc:sldLayoutMkLst>
        </pc:sldLayoutChg>
        <pc:sldLayoutChg chg="add">
          <pc:chgData name="Grzegorz Kaźmierczak" userId="S::gkazmierczak@sp4koscian.onmicrosoft.com::09ed09e8-3a93-433e-9eed-9c4189be213c" providerId="AD" clId="Web-{CCBC6D93-C859-44A3-981C-7B545AD42FB4}" dt="2022-03-30T16:21:24.407" v="12"/>
          <pc:sldLayoutMkLst>
            <pc:docMk/>
            <pc:sldMasterMk cId="3059184141" sldId="2147483685"/>
            <pc:sldLayoutMk cId="2962936718" sldId="2147483682"/>
          </pc:sldLayoutMkLst>
        </pc:sldLayoutChg>
        <pc:sldLayoutChg chg="add">
          <pc:chgData name="Grzegorz Kaźmierczak" userId="S::gkazmierczak@sp4koscian.onmicrosoft.com::09ed09e8-3a93-433e-9eed-9c4189be213c" providerId="AD" clId="Web-{CCBC6D93-C859-44A3-981C-7B545AD42FB4}" dt="2022-03-30T16:21:24.407" v="12"/>
          <pc:sldLayoutMkLst>
            <pc:docMk/>
            <pc:sldMasterMk cId="3059184141" sldId="2147483685"/>
            <pc:sldLayoutMk cId="1410830398" sldId="2147483683"/>
          </pc:sldLayoutMkLst>
        </pc:sldLayoutChg>
        <pc:sldLayoutChg chg="add">
          <pc:chgData name="Grzegorz Kaźmierczak" userId="S::gkazmierczak@sp4koscian.onmicrosoft.com::09ed09e8-3a93-433e-9eed-9c4189be213c" providerId="AD" clId="Web-{CCBC6D93-C859-44A3-981C-7B545AD42FB4}" dt="2022-03-30T16:21:24.407" v="12"/>
          <pc:sldLayoutMkLst>
            <pc:docMk/>
            <pc:sldMasterMk cId="3059184141" sldId="2147483685"/>
            <pc:sldLayoutMk cId="4060171228" sldId="2147483684"/>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4/6/2022</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1148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4/6/2022</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1695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4/6/2022</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65257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4/6/2022</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588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4/6/2022</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6293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4/6/2022</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410830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4/6/2022</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06017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4/6/2022</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5551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4/6/2022</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81768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4/6/2022</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0279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4/6/2022</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13759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4/6/2022</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059184141"/>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ynek-ksiazki.pl/aktualnosci/dlaczego-warto-czytac-ksiazki-2/?msclkid=9b1c6a5fb04511eca32aefd0fe2dce67"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www.psychoskok.pl/aktualnosci/dlaczego-warto-czytac-dzieciom/" TargetMode="External"/><Relationship Id="rId5" Type="http://schemas.openxmlformats.org/officeDocument/2006/relationships/hyperlink" Target="http://www.psychoskok.pl/aktualnosci/dlaczego-warto-czytac/" TargetMode="External"/><Relationship Id="rId4" Type="http://schemas.openxmlformats.org/officeDocument/2006/relationships/hyperlink" Target="http://www.psychoskok.pl/aktualnosci/lubimy-czytac-polecane-ksiazki/"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Relax_(Unsplash).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lifesciences.org/digests/50804/power-saving-in-the-brain"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truththeory.com/2015/05/26/30-sleep-hacks-to-get-you-to-fall-and-stay-asleep/"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nauka.wiara.pl/doc/1735340.badacze-coraz-blizej-leku-na-alzheimera"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p:cNvSpPr>
            <a:spLocks noGrp="1"/>
          </p:cNvSpPr>
          <p:nvPr>
            <p:ph type="ctrTitle"/>
          </p:nvPr>
        </p:nvSpPr>
        <p:spPr>
          <a:xfrm>
            <a:off x="6096000" y="1524000"/>
            <a:ext cx="5334000" cy="2286000"/>
          </a:xfrm>
        </p:spPr>
        <p:txBody>
          <a:bodyPr>
            <a:normAutofit/>
          </a:bodyPr>
          <a:lstStyle/>
          <a:p>
            <a:pPr algn="l"/>
            <a:r>
              <a:rPr lang="en-US" sz="4400" dirty="0" err="1">
                <a:cs typeface="Calibri Light"/>
              </a:rPr>
              <a:t>Dlaczego</a:t>
            </a:r>
            <a:r>
              <a:rPr lang="en-US" sz="4400" dirty="0">
                <a:cs typeface="Calibri Light"/>
              </a:rPr>
              <a:t> </a:t>
            </a:r>
            <a:r>
              <a:rPr lang="en-US" sz="4400" dirty="0" err="1">
                <a:cs typeface="Calibri Light"/>
              </a:rPr>
              <a:t>warto</a:t>
            </a:r>
            <a:r>
              <a:rPr lang="en-US" sz="4400" dirty="0">
                <a:cs typeface="Calibri Light"/>
              </a:rPr>
              <a:t> </a:t>
            </a:r>
            <a:r>
              <a:rPr lang="en-US" sz="4400" dirty="0" err="1">
                <a:cs typeface="Calibri Light"/>
              </a:rPr>
              <a:t>czytać</a:t>
            </a:r>
            <a:r>
              <a:rPr lang="en-US" sz="4400" dirty="0">
                <a:cs typeface="Calibri Light"/>
              </a:rPr>
              <a:t> </a:t>
            </a:r>
            <a:r>
              <a:rPr lang="en-US" sz="4400" dirty="0" err="1">
                <a:cs typeface="Calibri Light"/>
              </a:rPr>
              <a:t>książki</a:t>
            </a:r>
            <a:r>
              <a:rPr lang="en-US" sz="4400" dirty="0">
                <a:cs typeface="Calibri Light"/>
              </a:rPr>
              <a:t> ?</a:t>
            </a:r>
            <a:endParaRPr lang="en-US" sz="4400" dirty="0"/>
          </a:p>
        </p:txBody>
      </p:sp>
      <p:sp>
        <p:nvSpPr>
          <p:cNvPr id="3" name="Subtitle 2"/>
          <p:cNvSpPr>
            <a:spLocks noGrp="1"/>
          </p:cNvSpPr>
          <p:nvPr>
            <p:ph type="subTitle" idx="1"/>
          </p:nvPr>
        </p:nvSpPr>
        <p:spPr>
          <a:xfrm>
            <a:off x="6096000" y="4571999"/>
            <a:ext cx="5334000" cy="1524000"/>
          </a:xfrm>
        </p:spPr>
        <p:txBody>
          <a:bodyPr vert="horz" lIns="91440" tIns="45720" rIns="91440" bIns="45720" rtlCol="0" anchor="t">
            <a:normAutofit/>
          </a:bodyPr>
          <a:lstStyle/>
          <a:p>
            <a:pPr algn="l"/>
            <a:r>
              <a:rPr lang="en-US" dirty="0">
                <a:solidFill>
                  <a:srgbClr val="FFFFFF">
                    <a:alpha val="70000"/>
                  </a:srgbClr>
                </a:solidFill>
              </a:rPr>
              <a:t>Grzegorz Kaźmierczak </a:t>
            </a:r>
            <a:r>
              <a:rPr lang="en-US" dirty="0" err="1">
                <a:solidFill>
                  <a:srgbClr val="FFFFFF">
                    <a:alpha val="70000"/>
                  </a:srgbClr>
                </a:solidFill>
              </a:rPr>
              <a:t>i</a:t>
            </a:r>
            <a:r>
              <a:rPr lang="en-US" dirty="0">
                <a:solidFill>
                  <a:srgbClr val="FFFFFF">
                    <a:alpha val="70000"/>
                  </a:srgbClr>
                </a:solidFill>
              </a:rPr>
              <a:t> Joachim </a:t>
            </a:r>
            <a:r>
              <a:rPr lang="en-US" dirty="0" err="1">
                <a:solidFill>
                  <a:srgbClr val="FFFFFF">
                    <a:alpha val="70000"/>
                  </a:srgbClr>
                </a:solidFill>
              </a:rPr>
              <a:t>Wieszczeczyński</a:t>
            </a:r>
            <a:r>
              <a:rPr lang="en-US" dirty="0">
                <a:solidFill>
                  <a:srgbClr val="FFFFFF">
                    <a:alpha val="70000"/>
                  </a:srgbClr>
                </a:solidFill>
              </a:rPr>
              <a:t> </a:t>
            </a:r>
            <a:endParaRPr lang="en-US" dirty="0"/>
          </a:p>
        </p:txBody>
      </p:sp>
      <p:pic>
        <p:nvPicPr>
          <p:cNvPr id="36" name="Picture 3" descr="Closeup rąk posiadających otwartą książkę">
            <a:extLst>
              <a:ext uri="{FF2B5EF4-FFF2-40B4-BE49-F238E27FC236}">
                <a16:creationId xmlns:a16="http://schemas.microsoft.com/office/drawing/2014/main" id="{75DBA280-3B6B-46A6-A2ED-EA67C0961C5E}"/>
              </a:ext>
            </a:extLst>
          </p:cNvPr>
          <p:cNvPicPr>
            <a:picLocks noChangeAspect="1"/>
          </p:cNvPicPr>
          <p:nvPr/>
        </p:nvPicPr>
        <p:blipFill rotWithShape="1">
          <a:blip r:embed="rId2"/>
          <a:srcRect l="22621" r="19294" b="-6"/>
          <a:stretch/>
        </p:blipFill>
        <p:spPr>
          <a:xfrm>
            <a:off x="2" y="732510"/>
            <a:ext cx="5333999" cy="6125491"/>
          </a:xfrm>
          <a:custGeom>
            <a:avLst/>
            <a:gdLst/>
            <a:ahLst/>
            <a:cxnLst/>
            <a:rect l="l" t="t" r="r" b="b"/>
            <a:pathLst>
              <a:path w="5333999" h="6125491">
                <a:moveTo>
                  <a:pt x="0" y="0"/>
                </a:moveTo>
                <a:lnTo>
                  <a:pt x="201347" y="12133"/>
                </a:lnTo>
                <a:cubicBezTo>
                  <a:pt x="834520" y="59989"/>
                  <a:pt x="1489622" y="165274"/>
                  <a:pt x="2149412" y="288819"/>
                </a:cubicBezTo>
                <a:cubicBezTo>
                  <a:pt x="4194087" y="671477"/>
                  <a:pt x="4738431" y="1884930"/>
                  <a:pt x="5125148" y="3309606"/>
                </a:cubicBezTo>
                <a:cubicBezTo>
                  <a:pt x="5383961" y="4263563"/>
                  <a:pt x="5599841" y="5130569"/>
                  <a:pt x="4496734" y="5829050"/>
                </a:cubicBezTo>
                <a:cubicBezTo>
                  <a:pt x="4342061" y="5927011"/>
                  <a:pt x="4177261" y="6012425"/>
                  <a:pt x="4005032" y="6088102"/>
                </a:cubicBezTo>
                <a:lnTo>
                  <a:pt x="3915032" y="6125491"/>
                </a:lnTo>
                <a:lnTo>
                  <a:pt x="0" y="6125491"/>
                </a:lnTo>
                <a:close/>
              </a:path>
            </a:pathLst>
          </a:custGeom>
        </p:spPr>
      </p:pic>
      <p:sp>
        <p:nvSpPr>
          <p:cNvPr id="37" name="Freeform: Shape 10">
            <a:extLst>
              <a:ext uri="{FF2B5EF4-FFF2-40B4-BE49-F238E27FC236}">
                <a16:creationId xmlns:a16="http://schemas.microsoft.com/office/drawing/2014/main" id="{4EB7CBBE-178B-4DB3-AD92-DED458BAE7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52425"/>
            <a:ext cx="5185830" cy="65055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órny widok książek z różnymi kolorami przewodnimi">
            <a:extLst>
              <a:ext uri="{FF2B5EF4-FFF2-40B4-BE49-F238E27FC236}">
                <a16:creationId xmlns:a16="http://schemas.microsoft.com/office/drawing/2014/main" id="{BE2936EE-DB21-4BAF-1F0A-F87E2F8EB604}"/>
              </a:ext>
            </a:extLst>
          </p:cNvPr>
          <p:cNvPicPr>
            <a:picLocks noChangeAspect="1"/>
          </p:cNvPicPr>
          <p:nvPr/>
        </p:nvPicPr>
        <p:blipFill rotWithShape="1">
          <a:blip r:embed="rId2"/>
          <a:srcRect l="4960" r="2481" b="-16"/>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11" name="Freeform: Shape 10">
            <a:extLst>
              <a:ext uri="{FF2B5EF4-FFF2-40B4-BE49-F238E27FC236}">
                <a16:creationId xmlns:a16="http://schemas.microsoft.com/office/drawing/2014/main" id="{3362A0EA-3E81-4464-94B8-70BE5870E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D1D77F00-CEB2-D7D2-7DAA-D6072DC67551}"/>
              </a:ext>
            </a:extLst>
          </p:cNvPr>
          <p:cNvSpPr>
            <a:spLocks noGrp="1"/>
          </p:cNvSpPr>
          <p:nvPr>
            <p:ph idx="1"/>
          </p:nvPr>
        </p:nvSpPr>
        <p:spPr>
          <a:xfrm>
            <a:off x="762000" y="2286000"/>
            <a:ext cx="5334000" cy="3810001"/>
          </a:xfrm>
        </p:spPr>
        <p:txBody>
          <a:bodyPr vert="horz" lIns="91440" tIns="45720" rIns="91440" bIns="45720" rtlCol="0" anchor="t">
            <a:normAutofit/>
          </a:bodyPr>
          <a:lstStyle/>
          <a:p>
            <a:pPr marL="0" indent="0">
              <a:lnSpc>
                <a:spcPct val="115000"/>
              </a:lnSpc>
              <a:buNone/>
            </a:pPr>
            <a:r>
              <a:rPr lang="en-US" sz="2000" b="1" dirty="0" err="1"/>
              <a:t>Źródła</a:t>
            </a:r>
            <a:r>
              <a:rPr lang="en-US" sz="2000" b="1" dirty="0"/>
              <a:t>:</a:t>
            </a:r>
          </a:p>
          <a:p>
            <a:pPr>
              <a:lnSpc>
                <a:spcPct val="115000"/>
              </a:lnSpc>
            </a:pPr>
            <a:r>
              <a:rPr lang="en-US" sz="2000" dirty="0">
                <a:ea typeface="+mn-lt"/>
                <a:cs typeface="+mn-lt"/>
                <a:hlinkClick r:id="rId3">
                  <a:extLst>
                    <a:ext uri="{A12FA001-AC4F-418D-AE19-62706E023703}">
                      <ahyp:hlinkClr xmlns:ahyp="http://schemas.microsoft.com/office/drawing/2018/hyperlinkcolor" xmlns="" val="tx"/>
                    </a:ext>
                  </a:extLst>
                </a:hlinkClick>
              </a:rPr>
              <a:t>Dlaczego warto czytać książki? – Rynek książki (rynek-ksiazki.pl)</a:t>
            </a:r>
            <a:endParaRPr lang="en-US" sz="2000" dirty="0">
              <a:solidFill>
                <a:srgbClr val="FFFFFF">
                  <a:alpha val="70000"/>
                </a:srgbClr>
              </a:solidFill>
              <a:ea typeface="+mn-lt"/>
              <a:cs typeface="+mn-lt"/>
              <a:hlinkClick r:id="rId3">
                <a:extLst>
                  <a:ext uri="{A12FA001-AC4F-418D-AE19-62706E023703}">
                    <ahyp:hlinkClr xmlns:ahyp="http://schemas.microsoft.com/office/drawing/2018/hyperlinkcolor" xmlns="" val="tx"/>
                  </a:ext>
                </a:extLst>
              </a:hlinkClick>
            </a:endParaRPr>
          </a:p>
          <a:p>
            <a:pPr>
              <a:lnSpc>
                <a:spcPct val="115000"/>
              </a:lnSpc>
            </a:pPr>
            <a:r>
              <a:rPr lang="en-US" sz="2000" u="sng" dirty="0">
                <a:ea typeface="+mn-lt"/>
                <a:cs typeface="+mn-lt"/>
                <a:hlinkClick r:id="rId4">
                  <a:extLst>
                    <a:ext uri="{A12FA001-AC4F-418D-AE19-62706E023703}">
                      <ahyp:hlinkClr xmlns:ahyp="http://schemas.microsoft.com/office/drawing/2018/hyperlinkcolor" xmlns="" val="tx"/>
                    </a:ext>
                  </a:extLst>
                </a:hlinkClick>
              </a:rPr>
              <a:t>http://www.psychoskok.pl/aktualnosci/lubimy-czytac-polecane-ksiazki/</a:t>
            </a:r>
            <a:endParaRPr lang="en-US" sz="2000" u="sng" dirty="0">
              <a:solidFill>
                <a:srgbClr val="FFFFFF">
                  <a:alpha val="70000"/>
                </a:srgbClr>
              </a:solidFill>
              <a:ea typeface="+mn-lt"/>
              <a:cs typeface="+mn-lt"/>
              <a:hlinkClick r:id="rId4">
                <a:extLst>
                  <a:ext uri="{A12FA001-AC4F-418D-AE19-62706E023703}">
                    <ahyp:hlinkClr xmlns:ahyp="http://schemas.microsoft.com/office/drawing/2018/hyperlinkcolor" xmlns="" val="tx"/>
                  </a:ext>
                </a:extLst>
              </a:hlinkClick>
            </a:endParaRPr>
          </a:p>
          <a:p>
            <a:pPr>
              <a:lnSpc>
                <a:spcPct val="115000"/>
              </a:lnSpc>
            </a:pPr>
            <a:r>
              <a:rPr lang="en-US" sz="2000" u="sng" dirty="0">
                <a:ea typeface="+mn-lt"/>
                <a:cs typeface="+mn-lt"/>
                <a:hlinkClick r:id="rId5">
                  <a:extLst>
                    <a:ext uri="{A12FA001-AC4F-418D-AE19-62706E023703}">
                      <ahyp:hlinkClr xmlns:ahyp="http://schemas.microsoft.com/office/drawing/2018/hyperlinkcolor" xmlns="" val="tx"/>
                    </a:ext>
                  </a:extLst>
                </a:hlinkClick>
              </a:rPr>
              <a:t>http://www.psychoskok.pl/aktualnosci/dlaczego-warto-czytac/</a:t>
            </a:r>
            <a:endParaRPr lang="en-US" sz="2000" u="sng" dirty="0">
              <a:solidFill>
                <a:srgbClr val="FFFFFF">
                  <a:alpha val="70000"/>
                </a:srgbClr>
              </a:solidFill>
              <a:ea typeface="+mn-lt"/>
              <a:cs typeface="+mn-lt"/>
              <a:hlinkClick r:id="rId5">
                <a:extLst>
                  <a:ext uri="{A12FA001-AC4F-418D-AE19-62706E023703}">
                    <ahyp:hlinkClr xmlns:ahyp="http://schemas.microsoft.com/office/drawing/2018/hyperlinkcolor" xmlns="" val="tx"/>
                  </a:ext>
                </a:extLst>
              </a:hlinkClick>
            </a:endParaRPr>
          </a:p>
          <a:p>
            <a:pPr>
              <a:lnSpc>
                <a:spcPct val="115000"/>
              </a:lnSpc>
            </a:pPr>
            <a:r>
              <a:rPr lang="en-US" sz="2000" u="sng" dirty="0">
                <a:ea typeface="+mn-lt"/>
                <a:cs typeface="+mn-lt"/>
                <a:hlinkClick r:id="rId6"/>
              </a:rPr>
              <a:t>http://www.psychoskok.pl/aktualnosci/dlaczego-warto-czytac-dzieciom/</a:t>
            </a:r>
            <a:endParaRPr lang="en-US" sz="2000" u="sng" dirty="0"/>
          </a:p>
        </p:txBody>
      </p:sp>
      <p:sp>
        <p:nvSpPr>
          <p:cNvPr id="2" name="Title 1">
            <a:extLst>
              <a:ext uri="{FF2B5EF4-FFF2-40B4-BE49-F238E27FC236}">
                <a16:creationId xmlns:a16="http://schemas.microsoft.com/office/drawing/2014/main" id="{3011F9AB-F836-0913-CEC6-FE69230E5B99}"/>
              </a:ext>
            </a:extLst>
          </p:cNvPr>
          <p:cNvSpPr>
            <a:spLocks noGrp="1"/>
          </p:cNvSpPr>
          <p:nvPr>
            <p:ph type="title"/>
          </p:nvPr>
        </p:nvSpPr>
        <p:spPr>
          <a:xfrm>
            <a:off x="762000" y="762000"/>
            <a:ext cx="5334000" cy="1524000"/>
          </a:xfrm>
        </p:spPr>
        <p:txBody>
          <a:bodyPr>
            <a:normAutofit/>
          </a:bodyPr>
          <a:lstStyle/>
          <a:p>
            <a:r>
              <a:rPr lang="en-US" sz="3600" dirty="0" err="1"/>
              <a:t>Dziękujemy</a:t>
            </a:r>
            <a:r>
              <a:rPr lang="en-US" sz="3600" dirty="0"/>
              <a:t> za </a:t>
            </a:r>
            <a:r>
              <a:rPr lang="en-US" sz="3600" dirty="0" err="1"/>
              <a:t>uwagę</a:t>
            </a:r>
            <a:r>
              <a:rPr lang="en-US" sz="3600" dirty="0"/>
              <a:t> !</a:t>
            </a:r>
          </a:p>
        </p:txBody>
      </p:sp>
    </p:spTree>
    <p:extLst>
      <p:ext uri="{BB962C8B-B14F-4D97-AF65-F5344CB8AC3E}">
        <p14:creationId xmlns:p14="http://schemas.microsoft.com/office/powerpoint/2010/main" val="852343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A18C9FB-EC4C-4DAE-8F7D-C6E5AF607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4">
            <a:extLst>
              <a:ext uri="{FF2B5EF4-FFF2-40B4-BE49-F238E27FC236}">
                <a16:creationId xmlns:a16="http://schemas.microsoft.com/office/drawing/2014/main" id="{4B05D6D6-E101-EADA-5628-EA1305EEC8D6}"/>
              </a:ext>
            </a:extLst>
          </p:cNvPr>
          <p:cNvPicPr>
            <a:picLocks noGrp="1" noChangeAspect="1"/>
          </p:cNvPicPr>
          <p:nvPr>
            <p:ph idx="4294967295"/>
          </p:nvPr>
        </p:nvPicPr>
        <p:blipFill rotWithShape="1">
          <a:blip r:embed="rId2">
            <a:extLst>
              <a:ext uri="{837473B0-CC2E-450A-ABE3-18F120FF3D39}">
                <a1611:picAttrSrcUrl xmlns:a1611="http://schemas.microsoft.com/office/drawing/2016/11/main" xmlns="" r:id="rId3"/>
              </a:ext>
            </a:extLst>
          </a:blip>
          <a:srcRect t="15836"/>
          <a:stretch/>
        </p:blipFill>
        <p:spPr>
          <a:xfrm>
            <a:off x="-18565" y="10"/>
            <a:ext cx="12207220" cy="6857990"/>
          </a:xfrm>
          <a:prstGeom prst="rect">
            <a:avLst/>
          </a:prstGeom>
        </p:spPr>
      </p:pic>
      <p:sp>
        <p:nvSpPr>
          <p:cNvPr id="15" name="Rectangle 14">
            <a:extLst>
              <a:ext uri="{FF2B5EF4-FFF2-40B4-BE49-F238E27FC236}">
                <a16:creationId xmlns:a16="http://schemas.microsoft.com/office/drawing/2014/main" id="{0ED8FC7E-742C-4B53-B6FF-F19F8EDA28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1928"/>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E79134E-98A7-B5BB-A3F3-B5941AC8C8AF}"/>
              </a:ext>
            </a:extLst>
          </p:cNvPr>
          <p:cNvSpPr>
            <a:spLocks noGrp="1"/>
          </p:cNvSpPr>
          <p:nvPr>
            <p:ph type="ctrTitle"/>
          </p:nvPr>
        </p:nvSpPr>
        <p:spPr>
          <a:xfrm>
            <a:off x="2017086" y="2318331"/>
            <a:ext cx="8009146" cy="2212848"/>
          </a:xfrm>
        </p:spPr>
        <p:txBody>
          <a:bodyPr>
            <a:normAutofit fontScale="90000"/>
          </a:bodyPr>
          <a:lstStyle/>
          <a:p>
            <a:r>
              <a:rPr lang="en-US" sz="4600" dirty="0" err="1"/>
              <a:t>Jednym</a:t>
            </a:r>
            <a:r>
              <a:rPr lang="en-US" sz="4600" dirty="0"/>
              <a:t> z </a:t>
            </a:r>
            <a:r>
              <a:rPr lang="en-US" sz="4600" dirty="0" err="1"/>
              <a:t>najważniejszych</a:t>
            </a:r>
            <a:r>
              <a:rPr lang="en-US" sz="4600" dirty="0"/>
              <a:t> </a:t>
            </a:r>
            <a:r>
              <a:rPr lang="en-US" sz="4600" dirty="0" err="1"/>
              <a:t>przyczyn</a:t>
            </a:r>
            <a:r>
              <a:rPr lang="en-US" sz="4600" dirty="0"/>
              <a:t> </a:t>
            </a:r>
            <a:r>
              <a:rPr lang="en-US" sz="4600" dirty="0" err="1"/>
              <a:t>czytania</a:t>
            </a:r>
            <a:r>
              <a:rPr lang="en-US" sz="4600" dirty="0"/>
              <a:t> </a:t>
            </a:r>
            <a:r>
              <a:rPr lang="en-US" sz="4600" dirty="0" err="1"/>
              <a:t>kosiążek</a:t>
            </a:r>
            <a:r>
              <a:rPr lang="en-US" sz="4600" dirty="0"/>
              <a:t> jest po </a:t>
            </a:r>
            <a:r>
              <a:rPr lang="en-US" sz="4600" dirty="0" err="1"/>
              <a:t>prostu</a:t>
            </a:r>
            <a:r>
              <a:rPr lang="en-US" sz="4600" dirty="0"/>
              <a:t> </a:t>
            </a:r>
            <a:r>
              <a:rPr lang="en-US" sz="4600" dirty="0" err="1"/>
              <a:t>odpoczynek</a:t>
            </a:r>
            <a:r>
              <a:rPr lang="en-US" sz="4600" dirty="0"/>
              <a:t> </a:t>
            </a:r>
            <a:r>
              <a:rPr lang="en-US" sz="4600" dirty="0" err="1"/>
              <a:t>i</a:t>
            </a:r>
            <a:r>
              <a:rPr lang="en-US" sz="4600" dirty="0"/>
              <a:t> </a:t>
            </a:r>
            <a:r>
              <a:rPr lang="en-US" sz="4600" dirty="0" err="1"/>
              <a:t>relaks</a:t>
            </a:r>
            <a:r>
              <a:rPr lang="en-US" sz="4600" dirty="0"/>
              <a:t/>
            </a:r>
            <a:br>
              <a:rPr lang="en-US" sz="4600" dirty="0"/>
            </a:br>
            <a:r>
              <a:rPr lang="en-US" sz="4600" dirty="0"/>
              <a:t>Mamy </a:t>
            </a:r>
            <a:r>
              <a:rPr lang="en-US" sz="4600" dirty="0" err="1"/>
              <a:t>wtedy</a:t>
            </a:r>
            <a:r>
              <a:rPr lang="en-US" sz="4600" dirty="0"/>
              <a:t> </a:t>
            </a:r>
            <a:r>
              <a:rPr lang="en-US" sz="4600" dirty="0" err="1"/>
              <a:t>poczucie</a:t>
            </a:r>
            <a:r>
              <a:rPr lang="en-US" sz="4600" dirty="0"/>
              <a:t> mile </a:t>
            </a:r>
            <a:r>
              <a:rPr lang="en-US" sz="4600" dirty="0" err="1"/>
              <a:t>spędzonego</a:t>
            </a:r>
            <a:r>
              <a:rPr lang="en-US" sz="4600" dirty="0"/>
              <a:t> </a:t>
            </a:r>
            <a:r>
              <a:rPr lang="en-US" sz="4600" dirty="0" err="1"/>
              <a:t>oraz</a:t>
            </a:r>
            <a:r>
              <a:rPr lang="en-US" sz="4600" dirty="0"/>
              <a:t> </a:t>
            </a:r>
            <a:r>
              <a:rPr lang="en-US" sz="4600" dirty="0" err="1"/>
              <a:t>dobrze</a:t>
            </a:r>
            <a:r>
              <a:rPr lang="en-US" sz="4600" dirty="0"/>
              <a:t> </a:t>
            </a:r>
            <a:r>
              <a:rPr lang="en-US" sz="4600" dirty="0" err="1"/>
              <a:t>wykorzystanego</a:t>
            </a:r>
            <a:r>
              <a:rPr lang="en-US" sz="4600" dirty="0"/>
              <a:t> </a:t>
            </a:r>
            <a:r>
              <a:rPr lang="en-US" sz="4600" dirty="0" err="1"/>
              <a:t>czasu</a:t>
            </a:r>
            <a:r>
              <a:rPr lang="en-US" sz="4600" dirty="0"/>
              <a:t> </a:t>
            </a:r>
          </a:p>
        </p:txBody>
      </p:sp>
      <p:sp>
        <p:nvSpPr>
          <p:cNvPr id="5" name="TextBox 4">
            <a:extLst>
              <a:ext uri="{FF2B5EF4-FFF2-40B4-BE49-F238E27FC236}">
                <a16:creationId xmlns:a16="http://schemas.microsoft.com/office/drawing/2014/main" id="{773E3E65-18ED-A204-05F1-4C10732C0C6A}"/>
              </a:ext>
            </a:extLst>
          </p:cNvPr>
          <p:cNvSpPr txBox="1"/>
          <p:nvPr/>
        </p:nvSpPr>
        <p:spPr>
          <a:xfrm>
            <a:off x="12397561" y="6806628"/>
            <a:ext cx="184731" cy="200055"/>
          </a:xfrm>
          <a:prstGeom prst="rect">
            <a:avLst/>
          </a:prstGeom>
          <a:solidFill>
            <a:srgbClr val="000000"/>
          </a:solidFill>
        </p:spPr>
        <p:txBody>
          <a:bodyPr wrap="none" lIns="91440" tIns="45720" rIns="91440" bIns="45720" anchor="t">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2649065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87A0FBA-CC04-4256-A8EB-BB3C543E98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C320EF5D-2D7B-05A6-2D52-25696634DCB2}"/>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32188" r="21539" b="-1"/>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14" name="Freeform: Shape 13">
            <a:extLst>
              <a:ext uri="{FF2B5EF4-FFF2-40B4-BE49-F238E27FC236}">
                <a16:creationId xmlns:a16="http://schemas.microsoft.com/office/drawing/2014/main" id="{3362A0EA-3E81-4464-94B8-70BE5870E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2" name="Title 1">
            <a:extLst>
              <a:ext uri="{FF2B5EF4-FFF2-40B4-BE49-F238E27FC236}">
                <a16:creationId xmlns:a16="http://schemas.microsoft.com/office/drawing/2014/main" id="{53BC22AB-0F67-38FF-8C79-84D854D3117D}"/>
              </a:ext>
            </a:extLst>
          </p:cNvPr>
          <p:cNvSpPr>
            <a:spLocks noGrp="1"/>
          </p:cNvSpPr>
          <p:nvPr>
            <p:ph type="title"/>
          </p:nvPr>
        </p:nvSpPr>
        <p:spPr>
          <a:xfrm>
            <a:off x="594732" y="613317"/>
            <a:ext cx="5334000" cy="4228169"/>
          </a:xfrm>
        </p:spPr>
        <p:txBody>
          <a:bodyPr>
            <a:normAutofit/>
          </a:bodyPr>
          <a:lstStyle/>
          <a:p>
            <a:r>
              <a:rPr lang="en-US" dirty="0" err="1">
                <a:latin typeface="Calibri Light"/>
                <a:ea typeface="Lato"/>
                <a:cs typeface="Lato"/>
              </a:rPr>
              <a:t>Czytanie</a:t>
            </a:r>
            <a:r>
              <a:rPr lang="en-US" dirty="0">
                <a:latin typeface="Calibri Light"/>
                <a:ea typeface="Lato"/>
                <a:cs typeface="Lato"/>
              </a:rPr>
              <a:t> </a:t>
            </a:r>
            <a:r>
              <a:rPr lang="en-US" dirty="0" err="1">
                <a:latin typeface="Calibri Light"/>
                <a:ea typeface="Lato"/>
                <a:cs typeface="Lato"/>
              </a:rPr>
              <a:t>książek</a:t>
            </a:r>
            <a:r>
              <a:rPr lang="en-US" dirty="0">
                <a:latin typeface="Calibri Light"/>
                <a:ea typeface="Lato"/>
                <a:cs typeface="Lato"/>
              </a:rPr>
              <a:t> </a:t>
            </a:r>
            <a:r>
              <a:rPr lang="en-US" dirty="0" err="1">
                <a:latin typeface="Calibri Light"/>
                <a:ea typeface="Lato"/>
                <a:cs typeface="Lato"/>
              </a:rPr>
              <a:t>bardzo</a:t>
            </a:r>
            <a:r>
              <a:rPr lang="en-US" dirty="0">
                <a:latin typeface="Calibri Light"/>
                <a:ea typeface="Lato"/>
                <a:cs typeface="Lato"/>
              </a:rPr>
              <a:t> </a:t>
            </a:r>
            <a:r>
              <a:rPr lang="en-US" dirty="0" err="1">
                <a:latin typeface="Calibri Light"/>
                <a:ea typeface="Lato"/>
                <a:cs typeface="Lato"/>
              </a:rPr>
              <a:t>pobudza</a:t>
            </a:r>
            <a:r>
              <a:rPr lang="en-US" dirty="0">
                <a:latin typeface="Calibri Light"/>
                <a:ea typeface="Lato"/>
                <a:cs typeface="Lato"/>
              </a:rPr>
              <a:t> </a:t>
            </a:r>
            <a:r>
              <a:rPr lang="en-US" dirty="0" err="1">
                <a:latin typeface="Calibri Light"/>
                <a:ea typeface="Lato"/>
                <a:cs typeface="Lato"/>
              </a:rPr>
              <a:t>naszą</a:t>
            </a:r>
            <a:r>
              <a:rPr lang="en-US" dirty="0">
                <a:latin typeface="Calibri Light"/>
                <a:ea typeface="Lato"/>
                <a:cs typeface="Lato"/>
              </a:rPr>
              <a:t> </a:t>
            </a:r>
            <a:r>
              <a:rPr lang="en-US" dirty="0" err="1">
                <a:latin typeface="Calibri Light"/>
                <a:ea typeface="Lato"/>
                <a:cs typeface="Lato"/>
              </a:rPr>
              <a:t>kreatywność</a:t>
            </a:r>
            <a:r>
              <a:rPr lang="en-US" dirty="0">
                <a:latin typeface="Calibri Light"/>
                <a:ea typeface="Lato"/>
                <a:cs typeface="Lato"/>
              </a:rPr>
              <a:t> </a:t>
            </a:r>
            <a:r>
              <a:rPr lang="en-US" dirty="0" err="1">
                <a:latin typeface="Calibri Light"/>
                <a:ea typeface="Lato"/>
                <a:cs typeface="Lato"/>
              </a:rPr>
              <a:t>oraz</a:t>
            </a:r>
            <a:r>
              <a:rPr lang="en-US" dirty="0">
                <a:latin typeface="Calibri Light"/>
                <a:ea typeface="Lato"/>
                <a:cs typeface="Lato"/>
              </a:rPr>
              <a:t> </a:t>
            </a:r>
            <a:r>
              <a:rPr lang="en-US" dirty="0" err="1">
                <a:latin typeface="Calibri Light"/>
                <a:ea typeface="Lato"/>
                <a:cs typeface="Lato"/>
              </a:rPr>
              <a:t>wyobraźnię</a:t>
            </a:r>
            <a:r>
              <a:rPr lang="en-US" dirty="0">
                <a:latin typeface="Calibri Light"/>
                <a:ea typeface="Lato"/>
                <a:cs typeface="Lato"/>
              </a:rPr>
              <a:t> !</a:t>
            </a:r>
            <a:endParaRPr lang="en-US" dirty="0">
              <a:solidFill>
                <a:srgbClr val="FF0000"/>
              </a:solidFill>
              <a:latin typeface="Calibri Light"/>
              <a:ea typeface="Lato"/>
              <a:cs typeface="Lato"/>
            </a:endParaRPr>
          </a:p>
        </p:txBody>
      </p:sp>
      <p:sp>
        <p:nvSpPr>
          <p:cNvPr id="5" name="TextBox 4">
            <a:extLst>
              <a:ext uri="{FF2B5EF4-FFF2-40B4-BE49-F238E27FC236}">
                <a16:creationId xmlns:a16="http://schemas.microsoft.com/office/drawing/2014/main" id="{E2C268B1-AFDC-D7F3-A66A-2B5F59270CEF}"/>
              </a:ext>
            </a:extLst>
          </p:cNvPr>
          <p:cNvSpPr txBox="1"/>
          <p:nvPr/>
        </p:nvSpPr>
        <p:spPr>
          <a:xfrm>
            <a:off x="12308533" y="6862384"/>
            <a:ext cx="208711" cy="200055"/>
          </a:xfrm>
          <a:prstGeom prst="rect">
            <a:avLst/>
          </a:prstGeom>
          <a:solidFill>
            <a:srgbClr val="000000"/>
          </a:solidFill>
        </p:spPr>
        <p:txBody>
          <a:bodyPr wrap="none" lIns="91440" tIns="45720" rIns="91440" bIns="45720" anchor="t">
            <a:spAutoFit/>
          </a:bodyPr>
          <a:lstStyle/>
          <a:p>
            <a:pPr algn="r">
              <a:spcAft>
                <a:spcPts val="600"/>
              </a:spcAft>
            </a:pPr>
            <a:r>
              <a:rPr lang="en-US" sz="700" dirty="0">
                <a:solidFill>
                  <a:srgbClr val="FFFFFF"/>
                </a:solidFill>
              </a:rPr>
              <a:t>.</a:t>
            </a:r>
          </a:p>
        </p:txBody>
      </p:sp>
    </p:spTree>
    <p:extLst>
      <p:ext uri="{BB962C8B-B14F-4D97-AF65-F5344CB8AC3E}">
        <p14:creationId xmlns:p14="http://schemas.microsoft.com/office/powerpoint/2010/main" val="1418466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zdjęcie z otwartej książki">
            <a:extLst>
              <a:ext uri="{FF2B5EF4-FFF2-40B4-BE49-F238E27FC236}">
                <a16:creationId xmlns:a16="http://schemas.microsoft.com/office/drawing/2014/main" id="{3607EAC3-F064-BC4C-A737-60C11C3FC4C4}"/>
              </a:ext>
            </a:extLst>
          </p:cNvPr>
          <p:cNvPicPr>
            <a:picLocks noChangeAspect="1"/>
          </p:cNvPicPr>
          <p:nvPr/>
        </p:nvPicPr>
        <p:blipFill rotWithShape="1">
          <a:blip r:embed="rId2"/>
          <a:srcRect l="18009" r="20722" b="9"/>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11" name="Freeform: Shape 10">
            <a:extLst>
              <a:ext uri="{FF2B5EF4-FFF2-40B4-BE49-F238E27FC236}">
                <a16:creationId xmlns:a16="http://schemas.microsoft.com/office/drawing/2014/main" id="{3362A0EA-3E81-4464-94B8-70BE5870E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0A56738A-AC28-64C3-1A1E-62A9511F313E}"/>
              </a:ext>
            </a:extLst>
          </p:cNvPr>
          <p:cNvSpPr>
            <a:spLocks noGrp="1"/>
          </p:cNvSpPr>
          <p:nvPr>
            <p:ph idx="1"/>
          </p:nvPr>
        </p:nvSpPr>
        <p:spPr>
          <a:xfrm>
            <a:off x="762000" y="2286000"/>
            <a:ext cx="5334000" cy="3810001"/>
          </a:xfrm>
        </p:spPr>
        <p:txBody>
          <a:bodyPr vert="horz" lIns="91440" tIns="45720" rIns="91440" bIns="45720" rtlCol="0">
            <a:normAutofit/>
          </a:bodyPr>
          <a:lstStyle/>
          <a:p>
            <a:pPr marL="0" indent="0">
              <a:lnSpc>
                <a:spcPct val="115000"/>
              </a:lnSpc>
              <a:buNone/>
            </a:pPr>
            <a:r>
              <a:rPr lang="en-US" sz="1900">
                <a:ea typeface="+mn-lt"/>
                <a:cs typeface="+mn-lt"/>
              </a:rPr>
              <a:t>Czytając książkę musimy pamiętać o jej bohaterach, ich pochodzeniu, osobowości, historii i wielu innych rzeczach. Gdy mózg stara się to wszystko zapamiętać, wówczas pamięć staje się lepsza. Przy każdej kolejnej publikacji, tworzą się nowe ścieżki, wzmacniające już te istniejące. Podczas czytania jest więcej czasu na myślenie, analizowanie, refleksję. Można wrócić do konkretnego fragmentu i przeczytać go kilka razy, by zwiększyć aktywność pamięci.</a:t>
            </a:r>
            <a:endParaRPr lang="en-US" sz="1900"/>
          </a:p>
        </p:txBody>
      </p:sp>
      <p:sp>
        <p:nvSpPr>
          <p:cNvPr id="2" name="Title 1">
            <a:extLst>
              <a:ext uri="{FF2B5EF4-FFF2-40B4-BE49-F238E27FC236}">
                <a16:creationId xmlns:a16="http://schemas.microsoft.com/office/drawing/2014/main" id="{86023846-75B4-733E-98EC-E95AF1AC40C3}"/>
              </a:ext>
            </a:extLst>
          </p:cNvPr>
          <p:cNvSpPr>
            <a:spLocks noGrp="1"/>
          </p:cNvSpPr>
          <p:nvPr>
            <p:ph type="title"/>
          </p:nvPr>
        </p:nvSpPr>
        <p:spPr>
          <a:xfrm>
            <a:off x="762000" y="762000"/>
            <a:ext cx="5334000" cy="1524000"/>
          </a:xfrm>
        </p:spPr>
        <p:txBody>
          <a:bodyPr>
            <a:normAutofit/>
          </a:bodyPr>
          <a:lstStyle/>
          <a:p>
            <a:r>
              <a:rPr lang="en-US" sz="3200"/>
              <a:t>Czytanie książek poprawia pamięć</a:t>
            </a:r>
          </a:p>
        </p:txBody>
      </p:sp>
    </p:spTree>
    <p:extLst>
      <p:ext uri="{BB962C8B-B14F-4D97-AF65-F5344CB8AC3E}">
        <p14:creationId xmlns:p14="http://schemas.microsoft.com/office/powerpoint/2010/main" val="6542782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87A0FBA-CC04-4256-A8EB-BB3C543E98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Darmowe zdjęcie z kategorii badania projektu ...">
            <a:extLst>
              <a:ext uri="{FF2B5EF4-FFF2-40B4-BE49-F238E27FC236}">
                <a16:creationId xmlns:a16="http://schemas.microsoft.com/office/drawing/2014/main" id="{D21A89C0-D136-FE5F-6F12-382637390695}"/>
              </a:ext>
            </a:extLst>
          </p:cNvPr>
          <p:cNvPicPr>
            <a:picLocks noChangeAspect="1"/>
          </p:cNvPicPr>
          <p:nvPr/>
        </p:nvPicPr>
        <p:blipFill rotWithShape="1">
          <a:blip r:embed="rId2"/>
          <a:srcRect l="27119" r="11109"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4" name="Freeform: Shape 13">
            <a:extLst>
              <a:ext uri="{FF2B5EF4-FFF2-40B4-BE49-F238E27FC236}">
                <a16:creationId xmlns:a16="http://schemas.microsoft.com/office/drawing/2014/main" id="{E633B38B-B87A-4288-A20F-0223A6C27A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B9E0ED06-23A6-FAD7-E906-39B0648D30B3}"/>
              </a:ext>
            </a:extLst>
          </p:cNvPr>
          <p:cNvSpPr>
            <a:spLocks noGrp="1"/>
          </p:cNvSpPr>
          <p:nvPr>
            <p:ph idx="1"/>
          </p:nvPr>
        </p:nvSpPr>
        <p:spPr>
          <a:xfrm>
            <a:off x="6096000" y="2286000"/>
            <a:ext cx="5334000" cy="3810001"/>
          </a:xfrm>
        </p:spPr>
        <p:txBody>
          <a:bodyPr vert="horz" lIns="91440" tIns="45720" rIns="91440" bIns="45720" rtlCol="0">
            <a:normAutofit/>
          </a:bodyPr>
          <a:lstStyle/>
          <a:p>
            <a:pPr marL="0" indent="0">
              <a:lnSpc>
                <a:spcPct val="115000"/>
              </a:lnSpc>
              <a:buNone/>
            </a:pPr>
            <a:r>
              <a:rPr lang="en-US" sz="1700">
                <a:ea typeface="+mn-lt"/>
                <a:cs typeface="+mn-lt"/>
              </a:rPr>
              <a:t>Badania z 2009 roku wykazują, że czytanie książek bardziej łagodzi stres, niż wbrew pozorom słuchanie muzyki czy spacer. Udowadniają one, że czytając chociaż kilkanaście minut dziennie, zmniejsza się poziom hormonu stresu nawet do 70%. Ma ono również pozytywny wpływa na nasze ciało, które wówczas odpoczywa i regeneruje się. Podczas czytania zostajemy przeniesieni do innego świata, pozbawionego kłopotów i problemów dnia codziennego. Zmienia się wówczas nasze samopoczucie.</a:t>
            </a:r>
            <a:endParaRPr lang="en-US" sz="1700"/>
          </a:p>
        </p:txBody>
      </p:sp>
      <p:sp>
        <p:nvSpPr>
          <p:cNvPr id="2" name="Title 1">
            <a:extLst>
              <a:ext uri="{FF2B5EF4-FFF2-40B4-BE49-F238E27FC236}">
                <a16:creationId xmlns:a16="http://schemas.microsoft.com/office/drawing/2014/main" id="{DC17AC41-7990-C7CD-3852-59DDC3CE1426}"/>
              </a:ext>
            </a:extLst>
          </p:cNvPr>
          <p:cNvSpPr>
            <a:spLocks noGrp="1"/>
          </p:cNvSpPr>
          <p:nvPr>
            <p:ph type="title"/>
          </p:nvPr>
        </p:nvSpPr>
        <p:spPr>
          <a:xfrm>
            <a:off x="6096000" y="762000"/>
            <a:ext cx="5334000" cy="1524000"/>
          </a:xfrm>
        </p:spPr>
        <p:txBody>
          <a:bodyPr>
            <a:normAutofit/>
          </a:bodyPr>
          <a:lstStyle/>
          <a:p>
            <a:r>
              <a:rPr lang="en-US" sz="3200">
                <a:ea typeface="+mj-lt"/>
                <a:cs typeface="+mj-lt"/>
              </a:rPr>
              <a:t>Czytanie uwalania od stresu i uspokaja</a:t>
            </a:r>
            <a:endParaRPr lang="en-US" sz="3200"/>
          </a:p>
        </p:txBody>
      </p:sp>
    </p:spTree>
    <p:extLst>
      <p:ext uri="{BB962C8B-B14F-4D97-AF65-F5344CB8AC3E}">
        <p14:creationId xmlns:p14="http://schemas.microsoft.com/office/powerpoint/2010/main" val="4991761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armowy obraz: papier, książka, nauka, litery, nauka, tkaniny">
            <a:extLst>
              <a:ext uri="{FF2B5EF4-FFF2-40B4-BE49-F238E27FC236}">
                <a16:creationId xmlns:a16="http://schemas.microsoft.com/office/drawing/2014/main" id="{56E153CE-AC04-1D6C-6A37-6875D4DFF090}"/>
              </a:ext>
            </a:extLst>
          </p:cNvPr>
          <p:cNvPicPr>
            <a:picLocks noChangeAspect="1"/>
          </p:cNvPicPr>
          <p:nvPr/>
        </p:nvPicPr>
        <p:blipFill rotWithShape="1">
          <a:blip r:embed="rId2"/>
          <a:srcRect l="22772" r="15455"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a16="http://schemas.microsoft.com/office/drawing/2014/main" id="{E633B38B-B87A-4288-A20F-0223A6C27A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22B4C54D-35D1-ACEE-89A9-F07246493E79}"/>
              </a:ext>
            </a:extLst>
          </p:cNvPr>
          <p:cNvSpPr>
            <a:spLocks noGrp="1"/>
          </p:cNvSpPr>
          <p:nvPr>
            <p:ph idx="1"/>
          </p:nvPr>
        </p:nvSpPr>
        <p:spPr>
          <a:xfrm>
            <a:off x="6096000" y="2286000"/>
            <a:ext cx="5334000" cy="3810001"/>
          </a:xfrm>
        </p:spPr>
        <p:txBody>
          <a:bodyPr vert="horz" lIns="91440" tIns="45720" rIns="91440" bIns="45720" rtlCol="0">
            <a:normAutofit/>
          </a:bodyPr>
          <a:lstStyle/>
          <a:p>
            <a:pPr marL="0" indent="0">
              <a:lnSpc>
                <a:spcPct val="115000"/>
              </a:lnSpc>
              <a:buNone/>
            </a:pPr>
            <a:r>
              <a:rPr lang="en-US" sz="1500">
                <a:ea typeface="+mn-lt"/>
                <a:cs typeface="+mn-lt"/>
              </a:rPr>
              <a:t>Czytając książki o różnorodnej tematyce kształtujemy nasz charakter. Niezależnie czy będzie to literatura obyczajowa, psychologia, kryminał, czy tematyka społeczna, z każdej pozycji jesteśmy wstanie wysunąć swoje wnioski lub dowiedzieć się całkowicie nowych rzeczy. Bardzo często utożsamiamy się z bohaterami książek, którzy niejednokrotnie odzwierciedlają nasze codzienne życie. Powoduje to w nas zadumę, refleksję nad własnym postępowaniem, nad decyzjami, które trzeba podjąć, lub które już zostały zrealizowane. Czytanie uczy jak zachować się w danej sytuacji, poszerza horyzonty, otwiera nas na nowe doświadczenia, po porostu nas kształtuje.</a:t>
            </a:r>
            <a:endParaRPr lang="en-US" sz="1500"/>
          </a:p>
        </p:txBody>
      </p:sp>
      <p:sp>
        <p:nvSpPr>
          <p:cNvPr id="2" name="Title 1">
            <a:extLst>
              <a:ext uri="{FF2B5EF4-FFF2-40B4-BE49-F238E27FC236}">
                <a16:creationId xmlns:a16="http://schemas.microsoft.com/office/drawing/2014/main" id="{63AA18DA-EF32-4F17-4746-CE3C3B4F2AE4}"/>
              </a:ext>
            </a:extLst>
          </p:cNvPr>
          <p:cNvSpPr>
            <a:spLocks noGrp="1"/>
          </p:cNvSpPr>
          <p:nvPr>
            <p:ph type="title"/>
          </p:nvPr>
        </p:nvSpPr>
        <p:spPr>
          <a:xfrm>
            <a:off x="6096000" y="762000"/>
            <a:ext cx="5334000" cy="1524000"/>
          </a:xfrm>
        </p:spPr>
        <p:txBody>
          <a:bodyPr>
            <a:normAutofit/>
          </a:bodyPr>
          <a:lstStyle/>
          <a:p>
            <a:r>
              <a:rPr lang="en-US" sz="3200">
                <a:ea typeface="+mj-lt"/>
                <a:cs typeface="+mj-lt"/>
              </a:rPr>
              <a:t>Czytanie kształtuje charakter</a:t>
            </a:r>
            <a:endParaRPr lang="en-US" sz="3200"/>
          </a:p>
        </p:txBody>
      </p:sp>
    </p:spTree>
    <p:extLst>
      <p:ext uri="{BB962C8B-B14F-4D97-AF65-F5344CB8AC3E}">
        <p14:creationId xmlns:p14="http://schemas.microsoft.com/office/powerpoint/2010/main" val="4137816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oy Book Reding · Free vector graphic on Pixabay">
            <a:extLst>
              <a:ext uri="{FF2B5EF4-FFF2-40B4-BE49-F238E27FC236}">
                <a16:creationId xmlns:a16="http://schemas.microsoft.com/office/drawing/2014/main" id="{CBF3CE00-2986-D5D9-C895-A3CD781969FA}"/>
              </a:ext>
            </a:extLst>
          </p:cNvPr>
          <p:cNvPicPr>
            <a:picLocks noChangeAspect="1"/>
          </p:cNvPicPr>
          <p:nvPr/>
        </p:nvPicPr>
        <p:blipFill rotWithShape="1">
          <a:blip r:embed="rId2"/>
          <a:srcRect r="3350" b="3"/>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11" name="Freeform: Shape 10">
            <a:extLst>
              <a:ext uri="{FF2B5EF4-FFF2-40B4-BE49-F238E27FC236}">
                <a16:creationId xmlns:a16="http://schemas.microsoft.com/office/drawing/2014/main" id="{3362A0EA-3E81-4464-94B8-70BE5870E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29B0C41A-C162-0215-771E-F6D8243EE3FA}"/>
              </a:ext>
            </a:extLst>
          </p:cNvPr>
          <p:cNvSpPr>
            <a:spLocks noGrp="1"/>
          </p:cNvSpPr>
          <p:nvPr>
            <p:ph idx="1"/>
          </p:nvPr>
        </p:nvSpPr>
        <p:spPr>
          <a:xfrm>
            <a:off x="798723" y="2056482"/>
            <a:ext cx="5389084" cy="3810001"/>
          </a:xfrm>
        </p:spPr>
        <p:txBody>
          <a:bodyPr vert="horz" lIns="91440" tIns="45720" rIns="91440" bIns="45720" rtlCol="0" anchor="t">
            <a:noAutofit/>
          </a:bodyPr>
          <a:lstStyle/>
          <a:p>
            <a:pPr>
              <a:lnSpc>
                <a:spcPct val="115000"/>
              </a:lnSpc>
              <a:spcBef>
                <a:spcPts val="0"/>
              </a:spcBef>
            </a:pPr>
            <a:r>
              <a:rPr lang="en-US" sz="1200" dirty="0" err="1">
                <a:ea typeface="+mn-lt"/>
                <a:cs typeface="+mn-lt"/>
              </a:rPr>
              <a:t>Ludzie</a:t>
            </a:r>
            <a:r>
              <a:rPr lang="en-US" sz="1200" dirty="0">
                <a:ea typeface="+mn-lt"/>
                <a:cs typeface="+mn-lt"/>
              </a:rPr>
              <a:t>, </a:t>
            </a:r>
            <a:r>
              <a:rPr lang="en-US" sz="1200" dirty="0" err="1">
                <a:ea typeface="+mn-lt"/>
                <a:cs typeface="+mn-lt"/>
              </a:rPr>
              <a:t>którzy</a:t>
            </a:r>
            <a:r>
              <a:rPr lang="en-US" sz="1200" dirty="0">
                <a:ea typeface="+mn-lt"/>
                <a:cs typeface="+mn-lt"/>
              </a:rPr>
              <a:t> </a:t>
            </a:r>
            <a:r>
              <a:rPr lang="en-US" sz="1200" dirty="0" err="1">
                <a:ea typeface="+mn-lt"/>
                <a:cs typeface="+mn-lt"/>
              </a:rPr>
              <a:t>czytają</a:t>
            </a:r>
            <a:r>
              <a:rPr lang="en-US" sz="1200" dirty="0">
                <a:ea typeface="+mn-lt"/>
                <a:cs typeface="+mn-lt"/>
              </a:rPr>
              <a:t> </a:t>
            </a:r>
            <a:r>
              <a:rPr lang="en-US" sz="1200" dirty="0" err="1">
                <a:ea typeface="+mn-lt"/>
                <a:cs typeface="+mn-lt"/>
              </a:rPr>
              <a:t>regularnie</a:t>
            </a:r>
            <a:r>
              <a:rPr lang="en-US" sz="1200" dirty="0">
                <a:ea typeface="+mn-lt"/>
                <a:cs typeface="+mn-lt"/>
              </a:rPr>
              <a:t> </a:t>
            </a:r>
            <a:r>
              <a:rPr lang="en-US" sz="1200" dirty="0" err="1">
                <a:ea typeface="+mn-lt"/>
                <a:cs typeface="+mn-lt"/>
              </a:rPr>
              <a:t>i</a:t>
            </a:r>
            <a:r>
              <a:rPr lang="en-US" sz="1200" dirty="0">
                <a:ea typeface="+mn-lt"/>
                <a:cs typeface="+mn-lt"/>
              </a:rPr>
              <a:t> w </a:t>
            </a:r>
            <a:r>
              <a:rPr lang="en-US" sz="1200" dirty="0" err="1">
                <a:ea typeface="+mn-lt"/>
                <a:cs typeface="+mn-lt"/>
              </a:rPr>
              <a:t>dużych</a:t>
            </a:r>
            <a:r>
              <a:rPr lang="en-US" sz="1200" dirty="0">
                <a:ea typeface="+mn-lt"/>
                <a:cs typeface="+mn-lt"/>
              </a:rPr>
              <a:t> </a:t>
            </a:r>
            <a:r>
              <a:rPr lang="en-US" sz="1200" dirty="0" err="1">
                <a:ea typeface="+mn-lt"/>
                <a:cs typeface="+mn-lt"/>
              </a:rPr>
              <a:t>ilościach</a:t>
            </a:r>
            <a:r>
              <a:rPr lang="en-US" sz="1200" dirty="0">
                <a:ea typeface="+mn-lt"/>
                <a:cs typeface="+mn-lt"/>
              </a:rPr>
              <a:t>, </a:t>
            </a:r>
            <a:r>
              <a:rPr lang="en-US" sz="1200" dirty="0" err="1">
                <a:ea typeface="+mn-lt"/>
                <a:cs typeface="+mn-lt"/>
              </a:rPr>
              <a:t>wydają</a:t>
            </a:r>
            <a:r>
              <a:rPr lang="en-US" sz="1200" dirty="0">
                <a:ea typeface="+mn-lt"/>
                <a:cs typeface="+mn-lt"/>
              </a:rPr>
              <a:t> </a:t>
            </a:r>
            <a:r>
              <a:rPr lang="en-US" sz="1200" dirty="0" err="1">
                <a:ea typeface="+mn-lt"/>
                <a:cs typeface="+mn-lt"/>
              </a:rPr>
              <a:t>się</a:t>
            </a:r>
            <a:r>
              <a:rPr lang="en-US" sz="1200" dirty="0">
                <a:ea typeface="+mn-lt"/>
                <a:cs typeface="+mn-lt"/>
              </a:rPr>
              <a:t> </a:t>
            </a:r>
            <a:r>
              <a:rPr lang="en-US" sz="1200" dirty="0" err="1">
                <a:ea typeface="+mn-lt"/>
                <a:cs typeface="+mn-lt"/>
              </a:rPr>
              <a:t>być</a:t>
            </a:r>
            <a:r>
              <a:rPr lang="en-US" sz="1200" dirty="0">
                <a:ea typeface="+mn-lt"/>
                <a:cs typeface="+mn-lt"/>
              </a:rPr>
              <a:t> </a:t>
            </a:r>
            <a:r>
              <a:rPr lang="en-US" sz="1200" dirty="0" err="1">
                <a:ea typeface="+mn-lt"/>
                <a:cs typeface="+mn-lt"/>
              </a:rPr>
              <a:t>mądrzejsi</a:t>
            </a:r>
            <a:r>
              <a:rPr lang="en-US" sz="1200" dirty="0">
                <a:ea typeface="+mn-lt"/>
                <a:cs typeface="+mn-lt"/>
              </a:rPr>
              <a:t> od </a:t>
            </a:r>
            <a:r>
              <a:rPr lang="en-US" sz="1200" dirty="0" err="1">
                <a:ea typeface="+mn-lt"/>
                <a:cs typeface="+mn-lt"/>
              </a:rPr>
              <a:t>tych</a:t>
            </a:r>
            <a:r>
              <a:rPr lang="en-US" sz="1200" dirty="0">
                <a:ea typeface="+mn-lt"/>
                <a:cs typeface="+mn-lt"/>
              </a:rPr>
              <a:t>, </a:t>
            </a:r>
            <a:r>
              <a:rPr lang="en-US" sz="1200" dirty="0" err="1">
                <a:ea typeface="+mn-lt"/>
                <a:cs typeface="+mn-lt"/>
              </a:rPr>
              <a:t>którzy</a:t>
            </a:r>
            <a:r>
              <a:rPr lang="en-US" sz="1200" dirty="0">
                <a:ea typeface="+mn-lt"/>
                <a:cs typeface="+mn-lt"/>
              </a:rPr>
              <a:t> </a:t>
            </a:r>
            <a:r>
              <a:rPr lang="en-US" sz="1200" dirty="0" err="1">
                <a:ea typeface="+mn-lt"/>
                <a:cs typeface="+mn-lt"/>
              </a:rPr>
              <a:t>tego</a:t>
            </a:r>
            <a:r>
              <a:rPr lang="en-US" sz="1200" dirty="0">
                <a:ea typeface="+mn-lt"/>
                <a:cs typeface="+mn-lt"/>
              </a:rPr>
              <a:t> </a:t>
            </a:r>
            <a:r>
              <a:rPr lang="en-US" sz="1200" dirty="0" err="1">
                <a:ea typeface="+mn-lt"/>
                <a:cs typeface="+mn-lt"/>
              </a:rPr>
              <a:t>nie</a:t>
            </a:r>
            <a:r>
              <a:rPr lang="en-US" sz="1200" dirty="0">
                <a:ea typeface="+mn-lt"/>
                <a:cs typeface="+mn-lt"/>
              </a:rPr>
              <a:t> </a:t>
            </a:r>
            <a:r>
              <a:rPr lang="en-US" sz="1200" dirty="0" err="1">
                <a:ea typeface="+mn-lt"/>
                <a:cs typeface="+mn-lt"/>
              </a:rPr>
              <a:t>praktykują</a:t>
            </a:r>
            <a:r>
              <a:rPr lang="en-US" sz="1200" dirty="0">
                <a:ea typeface="+mn-lt"/>
                <a:cs typeface="+mn-lt"/>
              </a:rPr>
              <a:t>. </a:t>
            </a:r>
            <a:r>
              <a:rPr lang="en-US" sz="1200" dirty="0" err="1">
                <a:ea typeface="+mn-lt"/>
                <a:cs typeface="+mn-lt"/>
              </a:rPr>
              <a:t>Są</a:t>
            </a:r>
            <a:r>
              <a:rPr lang="en-US" sz="1200" dirty="0">
                <a:ea typeface="+mn-lt"/>
                <a:cs typeface="+mn-lt"/>
              </a:rPr>
              <a:t> </a:t>
            </a:r>
            <a:r>
              <a:rPr lang="en-US" sz="1200" dirty="0" err="1">
                <a:ea typeface="+mn-lt"/>
                <a:cs typeface="+mn-lt"/>
              </a:rPr>
              <a:t>bardziej</a:t>
            </a:r>
            <a:r>
              <a:rPr lang="en-US" sz="1200" dirty="0">
                <a:ea typeface="+mn-lt"/>
                <a:cs typeface="+mn-lt"/>
              </a:rPr>
              <a:t> </a:t>
            </a:r>
            <a:r>
              <a:rPr lang="en-US" sz="1200" dirty="0" err="1">
                <a:ea typeface="+mn-lt"/>
                <a:cs typeface="+mn-lt"/>
              </a:rPr>
              <a:t>świadomi</a:t>
            </a:r>
            <a:r>
              <a:rPr lang="en-US" sz="1200" dirty="0">
                <a:ea typeface="+mn-lt"/>
                <a:cs typeface="+mn-lt"/>
              </a:rPr>
              <a:t> </a:t>
            </a:r>
            <a:r>
              <a:rPr lang="en-US" sz="1200" dirty="0" err="1">
                <a:ea typeface="+mn-lt"/>
                <a:cs typeface="+mn-lt"/>
              </a:rPr>
              <a:t>swojego</a:t>
            </a:r>
            <a:r>
              <a:rPr lang="en-US" sz="1200" dirty="0">
                <a:ea typeface="+mn-lt"/>
                <a:cs typeface="+mn-lt"/>
              </a:rPr>
              <a:t> </a:t>
            </a:r>
            <a:r>
              <a:rPr lang="en-US" sz="1200" dirty="0" err="1">
                <a:ea typeface="+mn-lt"/>
                <a:cs typeface="+mn-lt"/>
              </a:rPr>
              <a:t>otoczenia</a:t>
            </a:r>
            <a:r>
              <a:rPr lang="en-US" sz="1200" dirty="0">
                <a:ea typeface="+mn-lt"/>
                <a:cs typeface="+mn-lt"/>
              </a:rPr>
              <a:t>, </a:t>
            </a:r>
            <a:r>
              <a:rPr lang="en-US" sz="1200" dirty="0" err="1">
                <a:ea typeface="+mn-lt"/>
                <a:cs typeface="+mn-lt"/>
              </a:rPr>
              <a:t>tego</a:t>
            </a:r>
            <a:r>
              <a:rPr lang="en-US" sz="1200" dirty="0">
                <a:ea typeface="+mn-lt"/>
                <a:cs typeface="+mn-lt"/>
              </a:rPr>
              <a:t> </a:t>
            </a:r>
            <a:r>
              <a:rPr lang="en-US" sz="1200" dirty="0" err="1">
                <a:ea typeface="+mn-lt"/>
                <a:cs typeface="+mn-lt"/>
              </a:rPr>
              <a:t>kim</a:t>
            </a:r>
            <a:r>
              <a:rPr lang="en-US" sz="1200" dirty="0">
                <a:ea typeface="+mn-lt"/>
                <a:cs typeface="+mn-lt"/>
              </a:rPr>
              <a:t> </a:t>
            </a:r>
            <a:r>
              <a:rPr lang="en-US" sz="1200" dirty="0" err="1">
                <a:ea typeface="+mn-lt"/>
                <a:cs typeface="+mn-lt"/>
              </a:rPr>
              <a:t>są</a:t>
            </a:r>
            <a:r>
              <a:rPr lang="en-US" sz="1200" dirty="0">
                <a:ea typeface="+mn-lt"/>
                <a:cs typeface="+mn-lt"/>
              </a:rPr>
              <a:t> </a:t>
            </a:r>
            <a:r>
              <a:rPr lang="en-US" sz="1200" dirty="0" err="1">
                <a:ea typeface="+mn-lt"/>
                <a:cs typeface="+mn-lt"/>
              </a:rPr>
              <a:t>i</a:t>
            </a:r>
            <a:r>
              <a:rPr lang="en-US" sz="1200" dirty="0">
                <a:ea typeface="+mn-lt"/>
                <a:cs typeface="+mn-lt"/>
              </a:rPr>
              <a:t> w </a:t>
            </a:r>
            <a:r>
              <a:rPr lang="en-US" sz="1200" dirty="0" err="1">
                <a:ea typeface="+mn-lt"/>
                <a:cs typeface="+mn-lt"/>
              </a:rPr>
              <a:t>jaki</a:t>
            </a:r>
            <a:r>
              <a:rPr lang="en-US" sz="1200" dirty="0">
                <a:ea typeface="+mn-lt"/>
                <a:cs typeface="+mn-lt"/>
              </a:rPr>
              <a:t> </a:t>
            </a:r>
            <a:r>
              <a:rPr lang="en-US" sz="1200" dirty="0" err="1">
                <a:ea typeface="+mn-lt"/>
                <a:cs typeface="+mn-lt"/>
              </a:rPr>
              <a:t>sposób</a:t>
            </a:r>
            <a:r>
              <a:rPr lang="en-US" sz="1200" dirty="0">
                <a:ea typeface="+mn-lt"/>
                <a:cs typeface="+mn-lt"/>
              </a:rPr>
              <a:t> </a:t>
            </a:r>
            <a:r>
              <a:rPr lang="en-US" sz="1200" dirty="0" err="1">
                <a:ea typeface="+mn-lt"/>
                <a:cs typeface="+mn-lt"/>
              </a:rPr>
              <a:t>działają</a:t>
            </a:r>
            <a:r>
              <a:rPr lang="en-US" sz="1200" dirty="0">
                <a:ea typeface="+mn-lt"/>
                <a:cs typeface="+mn-lt"/>
              </a:rPr>
              <a:t> </a:t>
            </a:r>
            <a:r>
              <a:rPr lang="en-US" sz="1200" dirty="0" err="1">
                <a:ea typeface="+mn-lt"/>
                <a:cs typeface="+mn-lt"/>
              </a:rPr>
              <a:t>poprzez</a:t>
            </a:r>
            <a:r>
              <a:rPr lang="en-US" sz="1200" dirty="0">
                <a:ea typeface="+mn-lt"/>
                <a:cs typeface="+mn-lt"/>
              </a:rPr>
              <a:t> </a:t>
            </a:r>
            <a:r>
              <a:rPr lang="en-US" sz="1200" dirty="0" err="1">
                <a:ea typeface="+mn-lt"/>
                <a:cs typeface="+mn-lt"/>
              </a:rPr>
              <a:t>bogactwo</a:t>
            </a:r>
            <a:r>
              <a:rPr lang="en-US" sz="1200" dirty="0">
                <a:ea typeface="+mn-lt"/>
                <a:cs typeface="+mn-lt"/>
              </a:rPr>
              <a:t> </a:t>
            </a:r>
            <a:r>
              <a:rPr lang="en-US" sz="1200" dirty="0" err="1">
                <a:ea typeface="+mn-lt"/>
                <a:cs typeface="+mn-lt"/>
              </a:rPr>
              <a:t>nauki</a:t>
            </a:r>
            <a:r>
              <a:rPr lang="en-US" sz="1200" dirty="0">
                <a:ea typeface="+mn-lt"/>
                <a:cs typeface="+mn-lt"/>
              </a:rPr>
              <a:t>, </a:t>
            </a:r>
            <a:r>
              <a:rPr lang="en-US" sz="1200" dirty="0" err="1">
                <a:ea typeface="+mn-lt"/>
                <a:cs typeface="+mn-lt"/>
              </a:rPr>
              <a:t>wydobyte</a:t>
            </a:r>
            <a:r>
              <a:rPr lang="en-US" sz="1200" dirty="0">
                <a:ea typeface="+mn-lt"/>
                <a:cs typeface="+mn-lt"/>
              </a:rPr>
              <a:t> z </a:t>
            </a:r>
            <a:r>
              <a:rPr lang="en-US" sz="1200" dirty="0" err="1">
                <a:ea typeface="+mn-lt"/>
                <a:cs typeface="+mn-lt"/>
              </a:rPr>
              <a:t>książek</a:t>
            </a:r>
            <a:r>
              <a:rPr lang="en-US" sz="1200" dirty="0">
                <a:ea typeface="+mn-lt"/>
                <a:cs typeface="+mn-lt"/>
              </a:rPr>
              <a:t>. </a:t>
            </a:r>
            <a:r>
              <a:rPr lang="en-US" sz="1200" dirty="0" err="1">
                <a:ea typeface="+mn-lt"/>
                <a:cs typeface="+mn-lt"/>
              </a:rPr>
              <a:t>Każda</a:t>
            </a:r>
            <a:r>
              <a:rPr lang="en-US" sz="1200" dirty="0">
                <a:ea typeface="+mn-lt"/>
                <a:cs typeface="+mn-lt"/>
              </a:rPr>
              <a:t> </a:t>
            </a:r>
            <a:r>
              <a:rPr lang="en-US" sz="1200" dirty="0" err="1">
                <a:ea typeface="+mn-lt"/>
                <a:cs typeface="+mn-lt"/>
              </a:rPr>
              <a:t>publikacja</a:t>
            </a:r>
            <a:r>
              <a:rPr lang="en-US" sz="1200" dirty="0">
                <a:ea typeface="+mn-lt"/>
                <a:cs typeface="+mn-lt"/>
              </a:rPr>
              <a:t> to </a:t>
            </a:r>
            <a:r>
              <a:rPr lang="en-US" sz="1200" dirty="0" err="1">
                <a:ea typeface="+mn-lt"/>
                <a:cs typeface="+mn-lt"/>
              </a:rPr>
              <a:t>skarbnica</a:t>
            </a:r>
            <a:r>
              <a:rPr lang="en-US" sz="1200" dirty="0">
                <a:ea typeface="+mn-lt"/>
                <a:cs typeface="+mn-lt"/>
              </a:rPr>
              <a:t> </a:t>
            </a:r>
            <a:r>
              <a:rPr lang="en-US" sz="1200" dirty="0" err="1">
                <a:ea typeface="+mn-lt"/>
                <a:cs typeface="+mn-lt"/>
              </a:rPr>
              <a:t>wiedzy</a:t>
            </a:r>
            <a:r>
              <a:rPr lang="en-US" sz="1200" dirty="0">
                <a:ea typeface="+mn-lt"/>
                <a:cs typeface="+mn-lt"/>
              </a:rPr>
              <a:t>. </a:t>
            </a:r>
            <a:r>
              <a:rPr lang="en-US" sz="1200" dirty="0" err="1">
                <a:ea typeface="+mn-lt"/>
                <a:cs typeface="+mn-lt"/>
              </a:rPr>
              <a:t>Warto</a:t>
            </a:r>
            <a:r>
              <a:rPr lang="en-US" sz="1200" dirty="0">
                <a:ea typeface="+mn-lt"/>
                <a:cs typeface="+mn-lt"/>
              </a:rPr>
              <a:t> </a:t>
            </a:r>
            <a:r>
              <a:rPr lang="en-US" sz="1200" dirty="0" err="1">
                <a:ea typeface="+mn-lt"/>
                <a:cs typeface="+mn-lt"/>
              </a:rPr>
              <a:t>czytać</a:t>
            </a:r>
            <a:r>
              <a:rPr lang="en-US" sz="1200" dirty="0">
                <a:ea typeface="+mn-lt"/>
                <a:cs typeface="+mn-lt"/>
              </a:rPr>
              <a:t> </a:t>
            </a:r>
            <a:r>
              <a:rPr lang="en-US" sz="1200" dirty="0" err="1">
                <a:ea typeface="+mn-lt"/>
                <a:cs typeface="+mn-lt"/>
              </a:rPr>
              <a:t>książki</a:t>
            </a:r>
            <a:r>
              <a:rPr lang="en-US" sz="1200" dirty="0">
                <a:ea typeface="+mn-lt"/>
                <a:cs typeface="+mn-lt"/>
              </a:rPr>
              <a:t>, </a:t>
            </a:r>
            <a:r>
              <a:rPr lang="en-US" sz="1200" dirty="0" err="1">
                <a:ea typeface="+mn-lt"/>
                <a:cs typeface="+mn-lt"/>
              </a:rPr>
              <a:t>ponieważ</a:t>
            </a:r>
            <a:r>
              <a:rPr lang="en-US" sz="1200" dirty="0">
                <a:ea typeface="+mn-lt"/>
                <a:cs typeface="+mn-lt"/>
              </a:rPr>
              <a:t> </a:t>
            </a:r>
            <a:r>
              <a:rPr lang="en-US" sz="1200" dirty="0" err="1">
                <a:ea typeface="+mn-lt"/>
                <a:cs typeface="+mn-lt"/>
              </a:rPr>
              <a:t>są</a:t>
            </a:r>
            <a:r>
              <a:rPr lang="en-US" sz="1200" dirty="0">
                <a:ea typeface="+mn-lt"/>
                <a:cs typeface="+mn-lt"/>
              </a:rPr>
              <a:t> one </a:t>
            </a:r>
            <a:r>
              <a:rPr lang="en-US" sz="1200" dirty="0" err="1">
                <a:ea typeface="+mn-lt"/>
                <a:cs typeface="+mn-lt"/>
              </a:rPr>
              <a:t>doskonałym</a:t>
            </a:r>
            <a:r>
              <a:rPr lang="en-US" sz="1200" dirty="0">
                <a:ea typeface="+mn-lt"/>
                <a:cs typeface="+mn-lt"/>
              </a:rPr>
              <a:t> </a:t>
            </a:r>
            <a:r>
              <a:rPr lang="en-US" sz="1200" dirty="0" err="1">
                <a:ea typeface="+mn-lt"/>
                <a:cs typeface="+mn-lt"/>
              </a:rPr>
              <a:t>źródłem</a:t>
            </a:r>
            <a:r>
              <a:rPr lang="en-US" sz="1200" dirty="0">
                <a:ea typeface="+mn-lt"/>
                <a:cs typeface="+mn-lt"/>
              </a:rPr>
              <a:t> </a:t>
            </a:r>
            <a:r>
              <a:rPr lang="en-US" sz="1200" dirty="0" err="1">
                <a:ea typeface="+mn-lt"/>
                <a:cs typeface="+mn-lt"/>
              </a:rPr>
              <a:t>informacji</a:t>
            </a:r>
            <a:r>
              <a:rPr lang="en-US" sz="1200" dirty="0">
                <a:ea typeface="+mn-lt"/>
                <a:cs typeface="+mn-lt"/>
              </a:rPr>
              <a:t> </a:t>
            </a:r>
            <a:r>
              <a:rPr lang="en-US" sz="1200" dirty="0" err="1">
                <a:ea typeface="+mn-lt"/>
                <a:cs typeface="+mn-lt"/>
              </a:rPr>
              <a:t>zgłębiającej</a:t>
            </a:r>
            <a:r>
              <a:rPr lang="en-US" sz="1200" dirty="0">
                <a:ea typeface="+mn-lt"/>
                <a:cs typeface="+mn-lt"/>
              </a:rPr>
              <a:t> </a:t>
            </a:r>
            <a:r>
              <a:rPr lang="en-US" sz="1200" dirty="0" err="1">
                <a:ea typeface="+mn-lt"/>
                <a:cs typeface="+mn-lt"/>
              </a:rPr>
              <a:t>dany</a:t>
            </a:r>
            <a:r>
              <a:rPr lang="en-US" sz="1200" dirty="0">
                <a:ea typeface="+mn-lt"/>
                <a:cs typeface="+mn-lt"/>
              </a:rPr>
              <a:t> </a:t>
            </a:r>
            <a:r>
              <a:rPr lang="en-US" sz="1200" dirty="0" err="1">
                <a:ea typeface="+mn-lt"/>
                <a:cs typeface="+mn-lt"/>
              </a:rPr>
              <a:t>temat</a:t>
            </a:r>
            <a:r>
              <a:rPr lang="en-US" sz="1200" dirty="0">
                <a:ea typeface="+mn-lt"/>
                <a:cs typeface="+mn-lt"/>
              </a:rPr>
              <a:t>. </a:t>
            </a:r>
            <a:r>
              <a:rPr lang="en-US" sz="1200" dirty="0" err="1">
                <a:ea typeface="+mn-lt"/>
                <a:cs typeface="+mn-lt"/>
              </a:rPr>
              <a:t>Ilekroć</a:t>
            </a:r>
            <a:r>
              <a:rPr lang="en-US" sz="1200" dirty="0">
                <a:ea typeface="+mn-lt"/>
                <a:cs typeface="+mn-lt"/>
              </a:rPr>
              <a:t> </a:t>
            </a:r>
            <a:r>
              <a:rPr lang="en-US" sz="1200" dirty="0" err="1">
                <a:ea typeface="+mn-lt"/>
                <a:cs typeface="+mn-lt"/>
              </a:rPr>
              <a:t>będziemy</a:t>
            </a:r>
            <a:r>
              <a:rPr lang="en-US" sz="1200" dirty="0">
                <a:ea typeface="+mn-lt"/>
                <a:cs typeface="+mn-lt"/>
              </a:rPr>
              <a:t> </a:t>
            </a:r>
            <a:r>
              <a:rPr lang="en-US" sz="1200" dirty="0" err="1">
                <a:ea typeface="+mn-lt"/>
                <a:cs typeface="+mn-lt"/>
              </a:rPr>
              <a:t>czytać</a:t>
            </a:r>
            <a:r>
              <a:rPr lang="en-US" sz="1200" dirty="0">
                <a:ea typeface="+mn-lt"/>
                <a:cs typeface="+mn-lt"/>
              </a:rPr>
              <a:t> </a:t>
            </a:r>
            <a:r>
              <a:rPr lang="en-US" sz="1200" dirty="0" err="1">
                <a:ea typeface="+mn-lt"/>
                <a:cs typeface="+mn-lt"/>
              </a:rPr>
              <a:t>te</a:t>
            </a:r>
            <a:r>
              <a:rPr lang="en-US" sz="1200" dirty="0">
                <a:ea typeface="+mn-lt"/>
                <a:cs typeface="+mn-lt"/>
              </a:rPr>
              <a:t> </a:t>
            </a:r>
            <a:r>
              <a:rPr lang="en-US" sz="1200" dirty="0" err="1">
                <a:ea typeface="+mn-lt"/>
                <a:cs typeface="+mn-lt"/>
              </a:rPr>
              <a:t>samą</a:t>
            </a:r>
            <a:r>
              <a:rPr lang="en-US" sz="1200" dirty="0">
                <a:ea typeface="+mn-lt"/>
                <a:cs typeface="+mn-lt"/>
              </a:rPr>
              <a:t> </a:t>
            </a:r>
            <a:r>
              <a:rPr lang="en-US" sz="1200" dirty="0" err="1">
                <a:ea typeface="+mn-lt"/>
                <a:cs typeface="+mn-lt"/>
              </a:rPr>
              <a:t>pozycję</a:t>
            </a:r>
            <a:r>
              <a:rPr lang="en-US" sz="1200" dirty="0">
                <a:ea typeface="+mn-lt"/>
                <a:cs typeface="+mn-lt"/>
              </a:rPr>
              <a:t>, to za </a:t>
            </a:r>
            <a:r>
              <a:rPr lang="en-US" sz="1200" dirty="0" err="1">
                <a:ea typeface="+mn-lt"/>
                <a:cs typeface="+mn-lt"/>
              </a:rPr>
              <a:t>każdym</a:t>
            </a:r>
            <a:r>
              <a:rPr lang="en-US" sz="1200" dirty="0">
                <a:ea typeface="+mn-lt"/>
                <a:cs typeface="+mn-lt"/>
              </a:rPr>
              <a:t> </a:t>
            </a:r>
            <a:r>
              <a:rPr lang="en-US" sz="1200" dirty="0" err="1">
                <a:ea typeface="+mn-lt"/>
                <a:cs typeface="+mn-lt"/>
              </a:rPr>
              <a:t>razem</a:t>
            </a:r>
            <a:r>
              <a:rPr lang="en-US" sz="1200" dirty="0">
                <a:ea typeface="+mn-lt"/>
                <a:cs typeface="+mn-lt"/>
              </a:rPr>
              <a:t> </a:t>
            </a:r>
            <a:r>
              <a:rPr lang="en-US" sz="1200" dirty="0" err="1">
                <a:ea typeface="+mn-lt"/>
                <a:cs typeface="+mn-lt"/>
              </a:rPr>
              <a:t>wydobędziemy</a:t>
            </a:r>
            <a:r>
              <a:rPr lang="en-US" sz="1200" dirty="0">
                <a:ea typeface="+mn-lt"/>
                <a:cs typeface="+mn-lt"/>
              </a:rPr>
              <a:t> z </a:t>
            </a:r>
            <a:r>
              <a:rPr lang="en-US" sz="1200" dirty="0" err="1">
                <a:ea typeface="+mn-lt"/>
                <a:cs typeface="+mn-lt"/>
              </a:rPr>
              <a:t>niej</a:t>
            </a:r>
            <a:r>
              <a:rPr lang="en-US" sz="1200" dirty="0">
                <a:ea typeface="+mn-lt"/>
                <a:cs typeface="+mn-lt"/>
              </a:rPr>
              <a:t> </a:t>
            </a:r>
            <a:r>
              <a:rPr lang="en-US" sz="1200" dirty="0" err="1">
                <a:ea typeface="+mn-lt"/>
                <a:cs typeface="+mn-lt"/>
              </a:rPr>
              <a:t>nowe</a:t>
            </a:r>
            <a:r>
              <a:rPr lang="en-US" sz="1200" dirty="0">
                <a:ea typeface="+mn-lt"/>
                <a:cs typeface="+mn-lt"/>
              </a:rPr>
              <a:t> </a:t>
            </a:r>
            <a:r>
              <a:rPr lang="en-US" sz="1200" dirty="0" err="1">
                <a:ea typeface="+mn-lt"/>
                <a:cs typeface="+mn-lt"/>
              </a:rPr>
              <a:t>informacje</a:t>
            </a:r>
            <a:r>
              <a:rPr lang="en-US" sz="1200" dirty="0">
                <a:ea typeface="+mn-lt"/>
                <a:cs typeface="+mn-lt"/>
              </a:rPr>
              <a:t>, </a:t>
            </a:r>
            <a:r>
              <a:rPr lang="en-US" sz="1200" dirty="0" err="1">
                <a:ea typeface="+mn-lt"/>
                <a:cs typeface="+mn-lt"/>
              </a:rPr>
              <a:t>zwrócimy</a:t>
            </a:r>
            <a:r>
              <a:rPr lang="en-US" sz="1200" dirty="0">
                <a:ea typeface="+mn-lt"/>
                <a:cs typeface="+mn-lt"/>
              </a:rPr>
              <a:t> </a:t>
            </a:r>
            <a:r>
              <a:rPr lang="en-US" sz="1200" dirty="0" err="1">
                <a:ea typeface="+mn-lt"/>
                <a:cs typeface="+mn-lt"/>
              </a:rPr>
              <a:t>uwagę</a:t>
            </a:r>
            <a:r>
              <a:rPr lang="en-US" sz="1200" dirty="0">
                <a:ea typeface="+mn-lt"/>
                <a:cs typeface="+mn-lt"/>
              </a:rPr>
              <a:t> </a:t>
            </a:r>
            <a:r>
              <a:rPr lang="en-US" sz="1200" dirty="0" err="1">
                <a:ea typeface="+mn-lt"/>
                <a:cs typeface="+mn-lt"/>
              </a:rPr>
              <a:t>na</a:t>
            </a:r>
            <a:r>
              <a:rPr lang="en-US" sz="1200" dirty="0">
                <a:ea typeface="+mn-lt"/>
                <a:cs typeface="+mn-lt"/>
              </a:rPr>
              <a:t> </a:t>
            </a:r>
            <a:r>
              <a:rPr lang="en-US" sz="1200" dirty="0" err="1">
                <a:ea typeface="+mn-lt"/>
                <a:cs typeface="+mn-lt"/>
              </a:rPr>
              <a:t>coś</a:t>
            </a:r>
            <a:r>
              <a:rPr lang="en-US" sz="1200" dirty="0">
                <a:ea typeface="+mn-lt"/>
                <a:cs typeface="+mn-lt"/>
              </a:rPr>
              <a:t> </a:t>
            </a:r>
            <a:r>
              <a:rPr lang="en-US" sz="1200" dirty="0" err="1">
                <a:ea typeface="+mn-lt"/>
                <a:cs typeface="+mn-lt"/>
              </a:rPr>
              <a:t>innego</a:t>
            </a:r>
            <a:r>
              <a:rPr lang="en-US" sz="1200" dirty="0">
                <a:ea typeface="+mn-lt"/>
                <a:cs typeface="+mn-lt"/>
              </a:rPr>
              <a:t>, </a:t>
            </a:r>
            <a:r>
              <a:rPr lang="en-US" sz="1200" dirty="0" err="1">
                <a:ea typeface="+mn-lt"/>
                <a:cs typeface="+mn-lt"/>
              </a:rPr>
              <a:t>albo</a:t>
            </a:r>
            <a:r>
              <a:rPr lang="en-US" sz="1200" dirty="0">
                <a:ea typeface="+mn-lt"/>
                <a:cs typeface="+mn-lt"/>
              </a:rPr>
              <a:t> </a:t>
            </a:r>
            <a:r>
              <a:rPr lang="en-US" sz="1200" dirty="0" err="1">
                <a:ea typeface="+mn-lt"/>
                <a:cs typeface="+mn-lt"/>
              </a:rPr>
              <a:t>na</a:t>
            </a:r>
            <a:r>
              <a:rPr lang="en-US" sz="1200" dirty="0">
                <a:ea typeface="+mn-lt"/>
                <a:cs typeface="+mn-lt"/>
              </a:rPr>
              <a:t> </a:t>
            </a:r>
            <a:r>
              <a:rPr lang="en-US" sz="1200" dirty="0" err="1">
                <a:ea typeface="+mn-lt"/>
                <a:cs typeface="+mn-lt"/>
              </a:rPr>
              <a:t>konkretną</a:t>
            </a:r>
            <a:r>
              <a:rPr lang="en-US" sz="1200" dirty="0">
                <a:ea typeface="+mn-lt"/>
                <a:cs typeface="+mn-lt"/>
              </a:rPr>
              <a:t> </a:t>
            </a:r>
            <a:r>
              <a:rPr lang="en-US" sz="1200" dirty="0" err="1">
                <a:ea typeface="+mn-lt"/>
                <a:cs typeface="+mn-lt"/>
              </a:rPr>
              <a:t>sprawę</a:t>
            </a:r>
            <a:r>
              <a:rPr lang="en-US" sz="1200" dirty="0">
                <a:ea typeface="+mn-lt"/>
                <a:cs typeface="+mn-lt"/>
              </a:rPr>
              <a:t> </a:t>
            </a:r>
            <a:r>
              <a:rPr lang="en-US" sz="1200" dirty="0" err="1">
                <a:ea typeface="+mn-lt"/>
                <a:cs typeface="+mn-lt"/>
              </a:rPr>
              <a:t>spojrzymy</a:t>
            </a:r>
            <a:r>
              <a:rPr lang="en-US" sz="1200" dirty="0">
                <a:ea typeface="+mn-lt"/>
                <a:cs typeface="+mn-lt"/>
              </a:rPr>
              <a:t> z </a:t>
            </a:r>
            <a:r>
              <a:rPr lang="en-US" sz="1200" dirty="0" err="1">
                <a:ea typeface="+mn-lt"/>
                <a:cs typeface="+mn-lt"/>
              </a:rPr>
              <a:t>innej</a:t>
            </a:r>
            <a:r>
              <a:rPr lang="en-US" sz="1200" dirty="0">
                <a:ea typeface="+mn-lt"/>
                <a:cs typeface="+mn-lt"/>
              </a:rPr>
              <a:t> </a:t>
            </a:r>
            <a:r>
              <a:rPr lang="en-US" sz="1200" dirty="0" err="1">
                <a:ea typeface="+mn-lt"/>
                <a:cs typeface="+mn-lt"/>
              </a:rPr>
              <a:t>perspektywy</a:t>
            </a:r>
            <a:r>
              <a:rPr lang="en-US" sz="1200" dirty="0">
                <a:ea typeface="+mn-lt"/>
                <a:cs typeface="+mn-lt"/>
              </a:rPr>
              <a:t>. </a:t>
            </a:r>
            <a:r>
              <a:rPr lang="en-US" sz="1200" dirty="0" err="1">
                <a:ea typeface="+mn-lt"/>
                <a:cs typeface="+mn-lt"/>
              </a:rPr>
              <a:t>Osoby</a:t>
            </a:r>
            <a:r>
              <a:rPr lang="en-US" sz="1200" dirty="0">
                <a:ea typeface="+mn-lt"/>
                <a:cs typeface="+mn-lt"/>
              </a:rPr>
              <a:t> </a:t>
            </a:r>
            <a:r>
              <a:rPr lang="en-US" sz="1200" dirty="0" err="1">
                <a:ea typeface="+mn-lt"/>
                <a:cs typeface="+mn-lt"/>
              </a:rPr>
              <a:t>sięgające</a:t>
            </a:r>
            <a:r>
              <a:rPr lang="en-US" sz="1200" dirty="0">
                <a:ea typeface="+mn-lt"/>
                <a:cs typeface="+mn-lt"/>
              </a:rPr>
              <a:t> po </a:t>
            </a:r>
            <a:r>
              <a:rPr lang="en-US" sz="1200" dirty="0" err="1">
                <a:ea typeface="+mn-lt"/>
                <a:cs typeface="+mn-lt"/>
              </a:rPr>
              <a:t>książki</a:t>
            </a:r>
            <a:r>
              <a:rPr lang="en-US" sz="1200" dirty="0">
                <a:ea typeface="+mn-lt"/>
                <a:cs typeface="+mn-lt"/>
              </a:rPr>
              <a:t> </a:t>
            </a:r>
            <a:r>
              <a:rPr lang="en-US" sz="1200" dirty="0" err="1">
                <a:ea typeface="+mn-lt"/>
                <a:cs typeface="+mn-lt"/>
              </a:rPr>
              <a:t>mogą</a:t>
            </a:r>
            <a:r>
              <a:rPr lang="en-US" sz="1200" dirty="0">
                <a:ea typeface="+mn-lt"/>
                <a:cs typeface="+mn-lt"/>
              </a:rPr>
              <a:t> </a:t>
            </a:r>
            <a:r>
              <a:rPr lang="en-US" sz="1200" dirty="0" err="1">
                <a:ea typeface="+mn-lt"/>
                <a:cs typeface="+mn-lt"/>
              </a:rPr>
              <a:t>wpłynąć</a:t>
            </a:r>
            <a:r>
              <a:rPr lang="en-US" sz="1200" dirty="0">
                <a:ea typeface="+mn-lt"/>
                <a:cs typeface="+mn-lt"/>
              </a:rPr>
              <a:t> </a:t>
            </a:r>
            <a:r>
              <a:rPr lang="en-US" sz="1200" dirty="0" err="1">
                <a:ea typeface="+mn-lt"/>
                <a:cs typeface="+mn-lt"/>
              </a:rPr>
              <a:t>na</a:t>
            </a:r>
            <a:r>
              <a:rPr lang="en-US" sz="1200" dirty="0">
                <a:ea typeface="+mn-lt"/>
                <a:cs typeface="+mn-lt"/>
              </a:rPr>
              <a:t> </a:t>
            </a:r>
            <a:r>
              <a:rPr lang="en-US" sz="1200" dirty="0" err="1">
                <a:ea typeface="+mn-lt"/>
                <a:cs typeface="+mn-lt"/>
              </a:rPr>
              <a:t>poprawę</a:t>
            </a:r>
            <a:r>
              <a:rPr lang="en-US" sz="1200" dirty="0">
                <a:ea typeface="+mn-lt"/>
                <a:cs typeface="+mn-lt"/>
              </a:rPr>
              <a:t> </a:t>
            </a:r>
            <a:r>
              <a:rPr lang="en-US" sz="1200" dirty="0" err="1">
                <a:ea typeface="+mn-lt"/>
                <a:cs typeface="+mn-lt"/>
              </a:rPr>
              <a:t>wielu</a:t>
            </a:r>
            <a:r>
              <a:rPr lang="en-US" sz="1200" dirty="0">
                <a:ea typeface="+mn-lt"/>
                <a:cs typeface="+mn-lt"/>
              </a:rPr>
              <a:t> </a:t>
            </a:r>
            <a:r>
              <a:rPr lang="en-US" sz="1200" dirty="0" err="1">
                <a:ea typeface="+mn-lt"/>
                <a:cs typeface="+mn-lt"/>
              </a:rPr>
              <a:t>aspektów</a:t>
            </a:r>
            <a:r>
              <a:rPr lang="en-US" sz="1200" dirty="0">
                <a:ea typeface="+mn-lt"/>
                <a:cs typeface="+mn-lt"/>
              </a:rPr>
              <a:t> </a:t>
            </a:r>
            <a:r>
              <a:rPr lang="en-US" sz="1200" dirty="0" err="1">
                <a:ea typeface="+mn-lt"/>
                <a:cs typeface="+mn-lt"/>
              </a:rPr>
              <a:t>swojego</a:t>
            </a:r>
            <a:r>
              <a:rPr lang="en-US" sz="1200" dirty="0">
                <a:ea typeface="+mn-lt"/>
                <a:cs typeface="+mn-lt"/>
              </a:rPr>
              <a:t> </a:t>
            </a:r>
            <a:r>
              <a:rPr lang="en-US" sz="1200" dirty="0" err="1">
                <a:ea typeface="+mn-lt"/>
                <a:cs typeface="+mn-lt"/>
              </a:rPr>
              <a:t>życia</a:t>
            </a:r>
            <a:r>
              <a:rPr lang="en-US" sz="1200" dirty="0">
                <a:ea typeface="+mn-lt"/>
                <a:cs typeface="+mn-lt"/>
              </a:rPr>
              <a:t>: </a:t>
            </a:r>
            <a:r>
              <a:rPr lang="en-US" sz="1200" dirty="0" err="1">
                <a:ea typeface="+mn-lt"/>
                <a:cs typeface="+mn-lt"/>
              </a:rPr>
              <a:t>biznes</a:t>
            </a:r>
            <a:r>
              <a:rPr lang="en-US" sz="1200" dirty="0">
                <a:ea typeface="+mn-lt"/>
                <a:cs typeface="+mn-lt"/>
              </a:rPr>
              <a:t>, </a:t>
            </a:r>
            <a:r>
              <a:rPr lang="en-US" sz="1200" dirty="0" err="1">
                <a:ea typeface="+mn-lt"/>
                <a:cs typeface="+mn-lt"/>
              </a:rPr>
              <a:t>relacje</a:t>
            </a:r>
            <a:r>
              <a:rPr lang="en-US" sz="1200" dirty="0">
                <a:ea typeface="+mn-lt"/>
                <a:cs typeface="+mn-lt"/>
              </a:rPr>
              <a:t> </a:t>
            </a:r>
            <a:r>
              <a:rPr lang="en-US" sz="1200" dirty="0" err="1">
                <a:ea typeface="+mn-lt"/>
                <a:cs typeface="+mn-lt"/>
              </a:rPr>
              <a:t>zawodowe</a:t>
            </a:r>
            <a:r>
              <a:rPr lang="en-US" sz="1200" dirty="0">
                <a:ea typeface="+mn-lt"/>
                <a:cs typeface="+mn-lt"/>
              </a:rPr>
              <a:t>, </a:t>
            </a:r>
            <a:r>
              <a:rPr lang="en-US" sz="1200" dirty="0" err="1">
                <a:ea typeface="+mn-lt"/>
                <a:cs typeface="+mn-lt"/>
              </a:rPr>
              <a:t>rodzinne</a:t>
            </a:r>
            <a:r>
              <a:rPr lang="en-US" sz="1200" dirty="0">
                <a:ea typeface="+mn-lt"/>
                <a:cs typeface="+mn-lt"/>
              </a:rPr>
              <a:t>, </a:t>
            </a:r>
            <a:r>
              <a:rPr lang="en-US" sz="1200" dirty="0" err="1">
                <a:ea typeface="+mn-lt"/>
                <a:cs typeface="+mn-lt"/>
              </a:rPr>
              <a:t>partnerskie</a:t>
            </a:r>
            <a:r>
              <a:rPr lang="en-US" sz="1200" dirty="0">
                <a:ea typeface="+mn-lt"/>
                <a:cs typeface="+mn-lt"/>
              </a:rPr>
              <a:t> </a:t>
            </a:r>
            <a:r>
              <a:rPr lang="en-US" sz="1200" dirty="0" err="1">
                <a:ea typeface="+mn-lt"/>
                <a:cs typeface="+mn-lt"/>
              </a:rPr>
              <a:t>i</a:t>
            </a:r>
            <a:r>
              <a:rPr lang="en-US" sz="1200" dirty="0">
                <a:ea typeface="+mn-lt"/>
                <a:cs typeface="+mn-lt"/>
              </a:rPr>
              <a:t> </a:t>
            </a:r>
            <a:r>
              <a:rPr lang="en-US" sz="1200" dirty="0" err="1">
                <a:ea typeface="+mn-lt"/>
                <a:cs typeface="+mn-lt"/>
              </a:rPr>
              <a:t>wiele</a:t>
            </a:r>
            <a:r>
              <a:rPr lang="en-US" sz="1200" dirty="0">
                <a:ea typeface="+mn-lt"/>
                <a:cs typeface="+mn-lt"/>
              </a:rPr>
              <a:t> </a:t>
            </a:r>
            <a:r>
              <a:rPr lang="en-US" sz="1200" dirty="0" err="1">
                <a:ea typeface="+mn-lt"/>
                <a:cs typeface="+mn-lt"/>
              </a:rPr>
              <a:t>innych</a:t>
            </a:r>
            <a:r>
              <a:rPr lang="en-US" sz="1200" dirty="0">
                <a:ea typeface="+mn-lt"/>
                <a:cs typeface="+mn-lt"/>
              </a:rPr>
              <a:t>.</a:t>
            </a:r>
            <a:endParaRPr lang="en-US" sz="1200">
              <a:solidFill>
                <a:srgbClr val="FFFFFF">
                  <a:alpha val="70000"/>
                </a:srgbClr>
              </a:solidFill>
              <a:ea typeface="+mn-lt"/>
              <a:cs typeface="+mn-lt"/>
            </a:endParaRPr>
          </a:p>
          <a:p>
            <a:pPr>
              <a:lnSpc>
                <a:spcPct val="114999"/>
              </a:lnSpc>
              <a:spcBef>
                <a:spcPts val="0"/>
              </a:spcBef>
            </a:pPr>
            <a:r>
              <a:rPr lang="en-US" sz="1200" err="1">
                <a:ea typeface="+mn-lt"/>
                <a:cs typeface="+mn-lt"/>
              </a:rPr>
              <a:t>Kontakt</a:t>
            </a:r>
            <a:r>
              <a:rPr lang="en-US" sz="1200" dirty="0">
                <a:ea typeface="+mn-lt"/>
                <a:cs typeface="+mn-lt"/>
              </a:rPr>
              <a:t> z </a:t>
            </a:r>
            <a:r>
              <a:rPr lang="en-US" sz="1200" err="1">
                <a:ea typeface="+mn-lt"/>
                <a:cs typeface="+mn-lt"/>
              </a:rPr>
              <a:t>książką</a:t>
            </a:r>
            <a:r>
              <a:rPr lang="en-US" sz="1200" dirty="0">
                <a:ea typeface="+mn-lt"/>
                <a:cs typeface="+mn-lt"/>
              </a:rPr>
              <a:t> </a:t>
            </a:r>
            <a:r>
              <a:rPr lang="en-US" sz="1200" err="1">
                <a:ea typeface="+mn-lt"/>
                <a:cs typeface="+mn-lt"/>
              </a:rPr>
              <a:t>poszerza</a:t>
            </a:r>
            <a:r>
              <a:rPr lang="en-US" sz="1200" dirty="0">
                <a:ea typeface="+mn-lt"/>
                <a:cs typeface="+mn-lt"/>
              </a:rPr>
              <a:t> </a:t>
            </a:r>
            <a:r>
              <a:rPr lang="en-US" sz="1200" err="1">
                <a:ea typeface="+mn-lt"/>
                <a:cs typeface="+mn-lt"/>
              </a:rPr>
              <a:t>nasz</a:t>
            </a:r>
            <a:r>
              <a:rPr lang="en-US" sz="1200" dirty="0">
                <a:ea typeface="+mn-lt"/>
                <a:cs typeface="+mn-lt"/>
              </a:rPr>
              <a:t> </a:t>
            </a:r>
            <a:r>
              <a:rPr lang="en-US" sz="1200" err="1">
                <a:ea typeface="+mn-lt"/>
                <a:cs typeface="+mn-lt"/>
              </a:rPr>
              <a:t>zasób</a:t>
            </a:r>
            <a:r>
              <a:rPr lang="en-US" sz="1200" dirty="0">
                <a:ea typeface="+mn-lt"/>
                <a:cs typeface="+mn-lt"/>
              </a:rPr>
              <a:t> </a:t>
            </a:r>
            <a:r>
              <a:rPr lang="en-US" sz="1200" err="1">
                <a:ea typeface="+mn-lt"/>
                <a:cs typeface="+mn-lt"/>
              </a:rPr>
              <a:t>słownictwa</a:t>
            </a:r>
            <a:r>
              <a:rPr lang="en-US" sz="1200" dirty="0">
                <a:ea typeface="+mn-lt"/>
                <a:cs typeface="+mn-lt"/>
              </a:rPr>
              <a:t>. </a:t>
            </a:r>
            <a:r>
              <a:rPr lang="en-US" sz="1200" err="1">
                <a:ea typeface="+mn-lt"/>
                <a:cs typeface="+mn-lt"/>
              </a:rPr>
              <a:t>Im</a:t>
            </a:r>
            <a:r>
              <a:rPr lang="en-US" sz="1200" dirty="0">
                <a:ea typeface="+mn-lt"/>
                <a:cs typeface="+mn-lt"/>
              </a:rPr>
              <a:t> </a:t>
            </a:r>
            <a:r>
              <a:rPr lang="en-US" sz="1200" err="1">
                <a:ea typeface="+mn-lt"/>
                <a:cs typeface="+mn-lt"/>
              </a:rPr>
              <a:t>częstszy</a:t>
            </a:r>
            <a:r>
              <a:rPr lang="en-US" sz="1200" dirty="0">
                <a:ea typeface="+mn-lt"/>
                <a:cs typeface="+mn-lt"/>
              </a:rPr>
              <a:t> </a:t>
            </a:r>
            <a:r>
              <a:rPr lang="en-US" sz="1200" err="1">
                <a:ea typeface="+mn-lt"/>
                <a:cs typeface="+mn-lt"/>
              </a:rPr>
              <a:t>mamy</a:t>
            </a:r>
            <a:r>
              <a:rPr lang="en-US" sz="1200" dirty="0">
                <a:ea typeface="+mn-lt"/>
                <a:cs typeface="+mn-lt"/>
              </a:rPr>
              <a:t> </a:t>
            </a:r>
            <a:r>
              <a:rPr lang="en-US" sz="1200" err="1">
                <a:ea typeface="+mn-lt"/>
                <a:cs typeface="+mn-lt"/>
              </a:rPr>
              <a:t>kontakt</a:t>
            </a:r>
            <a:r>
              <a:rPr lang="en-US" sz="1200" dirty="0">
                <a:ea typeface="+mn-lt"/>
                <a:cs typeface="+mn-lt"/>
              </a:rPr>
              <a:t> z </a:t>
            </a:r>
            <a:r>
              <a:rPr lang="en-US" sz="1200" err="1">
                <a:ea typeface="+mn-lt"/>
                <a:cs typeface="+mn-lt"/>
              </a:rPr>
              <a:t>różnorodną</a:t>
            </a:r>
            <a:r>
              <a:rPr lang="en-US" sz="1200" dirty="0">
                <a:ea typeface="+mn-lt"/>
                <a:cs typeface="+mn-lt"/>
              </a:rPr>
              <a:t> </a:t>
            </a:r>
            <a:r>
              <a:rPr lang="en-US" sz="1200" err="1">
                <a:ea typeface="+mn-lt"/>
                <a:cs typeface="+mn-lt"/>
              </a:rPr>
              <a:t>literaturą</a:t>
            </a:r>
            <a:r>
              <a:rPr lang="en-US" sz="1200" dirty="0">
                <a:ea typeface="+mn-lt"/>
                <a:cs typeface="+mn-lt"/>
              </a:rPr>
              <a:t> </a:t>
            </a:r>
            <a:r>
              <a:rPr lang="en-US" sz="1200" err="1">
                <a:ea typeface="+mn-lt"/>
                <a:cs typeface="+mn-lt"/>
              </a:rPr>
              <a:t>tym</a:t>
            </a:r>
            <a:r>
              <a:rPr lang="en-US" sz="1200" dirty="0">
                <a:ea typeface="+mn-lt"/>
                <a:cs typeface="+mn-lt"/>
              </a:rPr>
              <a:t> </a:t>
            </a:r>
            <a:r>
              <a:rPr lang="en-US" sz="1200" err="1">
                <a:ea typeface="+mn-lt"/>
                <a:cs typeface="+mn-lt"/>
              </a:rPr>
              <a:t>większa</a:t>
            </a:r>
            <a:r>
              <a:rPr lang="en-US" sz="1200" dirty="0">
                <a:ea typeface="+mn-lt"/>
                <a:cs typeface="+mn-lt"/>
              </a:rPr>
              <a:t> </a:t>
            </a:r>
            <a:r>
              <a:rPr lang="en-US" sz="1200" err="1">
                <a:ea typeface="+mn-lt"/>
                <a:cs typeface="+mn-lt"/>
              </a:rPr>
              <a:t>ilość</a:t>
            </a:r>
            <a:r>
              <a:rPr lang="en-US" sz="1200" dirty="0">
                <a:ea typeface="+mn-lt"/>
                <a:cs typeface="+mn-lt"/>
              </a:rPr>
              <a:t> </a:t>
            </a:r>
            <a:r>
              <a:rPr lang="en-US" sz="1200" err="1">
                <a:ea typeface="+mn-lt"/>
                <a:cs typeface="+mn-lt"/>
              </a:rPr>
              <a:t>słów</a:t>
            </a:r>
            <a:r>
              <a:rPr lang="en-US" sz="1200" dirty="0">
                <a:ea typeface="+mn-lt"/>
                <a:cs typeface="+mn-lt"/>
              </a:rPr>
              <a:t> </a:t>
            </a:r>
            <a:r>
              <a:rPr lang="en-US" sz="1200" err="1">
                <a:ea typeface="+mn-lt"/>
                <a:cs typeface="+mn-lt"/>
              </a:rPr>
              <a:t>zostaje</a:t>
            </a:r>
            <a:r>
              <a:rPr lang="en-US" sz="1200" dirty="0">
                <a:ea typeface="+mn-lt"/>
                <a:cs typeface="+mn-lt"/>
              </a:rPr>
              <a:t> </a:t>
            </a:r>
            <a:r>
              <a:rPr lang="en-US" sz="1200" err="1">
                <a:ea typeface="+mn-lt"/>
                <a:cs typeface="+mn-lt"/>
              </a:rPr>
              <a:t>przez</a:t>
            </a:r>
            <a:r>
              <a:rPr lang="en-US" sz="1200" dirty="0">
                <a:ea typeface="+mn-lt"/>
                <a:cs typeface="+mn-lt"/>
              </a:rPr>
              <a:t> </a:t>
            </a:r>
            <a:r>
              <a:rPr lang="en-US" sz="1200" err="1">
                <a:ea typeface="+mn-lt"/>
                <a:cs typeface="+mn-lt"/>
              </a:rPr>
              <a:t>nas</a:t>
            </a:r>
            <a:r>
              <a:rPr lang="en-US" sz="1200" dirty="0">
                <a:ea typeface="+mn-lt"/>
                <a:cs typeface="+mn-lt"/>
              </a:rPr>
              <a:t> </a:t>
            </a:r>
            <a:r>
              <a:rPr lang="en-US" sz="1200" err="1">
                <a:ea typeface="+mn-lt"/>
                <a:cs typeface="+mn-lt"/>
              </a:rPr>
              <a:t>przyswojona</a:t>
            </a:r>
            <a:r>
              <a:rPr lang="en-US" sz="1200" dirty="0">
                <a:ea typeface="+mn-lt"/>
                <a:cs typeface="+mn-lt"/>
              </a:rPr>
              <a:t>. </a:t>
            </a:r>
            <a:r>
              <a:rPr lang="en-US" sz="1200" err="1">
                <a:ea typeface="+mn-lt"/>
                <a:cs typeface="+mn-lt"/>
              </a:rPr>
              <a:t>Poprawia</a:t>
            </a:r>
            <a:r>
              <a:rPr lang="en-US" sz="1200" dirty="0">
                <a:ea typeface="+mn-lt"/>
                <a:cs typeface="+mn-lt"/>
              </a:rPr>
              <a:t> </a:t>
            </a:r>
            <a:r>
              <a:rPr lang="en-US" sz="1200" err="1">
                <a:ea typeface="+mn-lt"/>
                <a:cs typeface="+mn-lt"/>
              </a:rPr>
              <a:t>się</a:t>
            </a:r>
            <a:r>
              <a:rPr lang="en-US" sz="1200" dirty="0">
                <a:ea typeface="+mn-lt"/>
                <a:cs typeface="+mn-lt"/>
              </a:rPr>
              <a:t> </a:t>
            </a:r>
            <a:r>
              <a:rPr lang="en-US" sz="1200" err="1">
                <a:ea typeface="+mn-lt"/>
                <a:cs typeface="+mn-lt"/>
              </a:rPr>
              <a:t>tym</a:t>
            </a:r>
            <a:r>
              <a:rPr lang="en-US" sz="1200" dirty="0">
                <a:ea typeface="+mn-lt"/>
                <a:cs typeface="+mn-lt"/>
              </a:rPr>
              <a:t> </a:t>
            </a:r>
            <a:r>
              <a:rPr lang="en-US" sz="1200" err="1">
                <a:ea typeface="+mn-lt"/>
                <a:cs typeface="+mn-lt"/>
              </a:rPr>
              <a:t>samym</a:t>
            </a:r>
            <a:r>
              <a:rPr lang="en-US" sz="1200" dirty="0">
                <a:ea typeface="+mn-lt"/>
                <a:cs typeface="+mn-lt"/>
              </a:rPr>
              <a:t> </a:t>
            </a:r>
            <a:r>
              <a:rPr lang="en-US" sz="1200" err="1">
                <a:ea typeface="+mn-lt"/>
                <a:cs typeface="+mn-lt"/>
              </a:rPr>
              <a:t>nasze</a:t>
            </a:r>
            <a:r>
              <a:rPr lang="en-US" sz="1200" dirty="0">
                <a:ea typeface="+mn-lt"/>
                <a:cs typeface="+mn-lt"/>
              </a:rPr>
              <a:t> </a:t>
            </a:r>
            <a:r>
              <a:rPr lang="en-US" sz="1200" err="1">
                <a:ea typeface="+mn-lt"/>
                <a:cs typeface="+mn-lt"/>
              </a:rPr>
              <a:t>wysławianie</a:t>
            </a:r>
            <a:r>
              <a:rPr lang="en-US" sz="1200" dirty="0">
                <a:ea typeface="+mn-lt"/>
                <a:cs typeface="+mn-lt"/>
              </a:rPr>
              <a:t> </a:t>
            </a:r>
            <a:r>
              <a:rPr lang="en-US" sz="1200" err="1">
                <a:ea typeface="+mn-lt"/>
                <a:cs typeface="+mn-lt"/>
              </a:rPr>
              <a:t>się</a:t>
            </a:r>
            <a:r>
              <a:rPr lang="en-US" sz="1200" dirty="0">
                <a:ea typeface="+mn-lt"/>
                <a:cs typeface="+mn-lt"/>
              </a:rPr>
              <a:t> </a:t>
            </a:r>
            <a:r>
              <a:rPr lang="en-US" sz="1200" err="1">
                <a:ea typeface="+mn-lt"/>
                <a:cs typeface="+mn-lt"/>
              </a:rPr>
              <a:t>i</a:t>
            </a:r>
            <a:r>
              <a:rPr lang="en-US" sz="1200" dirty="0">
                <a:ea typeface="+mn-lt"/>
                <a:cs typeface="+mn-lt"/>
              </a:rPr>
              <a:t> </a:t>
            </a:r>
            <a:r>
              <a:rPr lang="en-US" sz="1200" err="1">
                <a:ea typeface="+mn-lt"/>
                <a:cs typeface="+mn-lt"/>
              </a:rPr>
              <a:t>dowodzenie</a:t>
            </a:r>
            <a:r>
              <a:rPr lang="en-US" sz="1200" dirty="0">
                <a:ea typeface="+mn-lt"/>
                <a:cs typeface="+mn-lt"/>
              </a:rPr>
              <a:t> </a:t>
            </a:r>
            <a:r>
              <a:rPr lang="en-US" sz="1200" err="1">
                <a:ea typeface="+mn-lt"/>
                <a:cs typeface="+mn-lt"/>
              </a:rPr>
              <a:t>językiem</a:t>
            </a:r>
            <a:r>
              <a:rPr lang="en-US" sz="1200" dirty="0">
                <a:ea typeface="+mn-lt"/>
                <a:cs typeface="+mn-lt"/>
              </a:rPr>
              <a:t>. W </a:t>
            </a:r>
            <a:r>
              <a:rPr lang="en-US" sz="1200" err="1">
                <a:ea typeface="+mn-lt"/>
                <a:cs typeface="+mn-lt"/>
              </a:rPr>
              <a:t>naszej</a:t>
            </a:r>
            <a:r>
              <a:rPr lang="en-US" sz="1200" dirty="0">
                <a:ea typeface="+mn-lt"/>
                <a:cs typeface="+mn-lt"/>
              </a:rPr>
              <a:t> </a:t>
            </a:r>
            <a:r>
              <a:rPr lang="en-US" sz="1200" err="1">
                <a:ea typeface="+mn-lt"/>
                <a:cs typeface="+mn-lt"/>
              </a:rPr>
              <a:t>głowie</a:t>
            </a:r>
            <a:r>
              <a:rPr lang="en-US" sz="1200" dirty="0">
                <a:ea typeface="+mn-lt"/>
                <a:cs typeface="+mn-lt"/>
              </a:rPr>
              <a:t> </a:t>
            </a:r>
            <a:r>
              <a:rPr lang="en-US" sz="1200" err="1">
                <a:ea typeface="+mn-lt"/>
                <a:cs typeface="+mn-lt"/>
              </a:rPr>
              <a:t>pozostają</a:t>
            </a:r>
            <a:r>
              <a:rPr lang="en-US" sz="1200" dirty="0">
                <a:ea typeface="+mn-lt"/>
                <a:cs typeface="+mn-lt"/>
              </a:rPr>
              <a:t> </a:t>
            </a:r>
            <a:r>
              <a:rPr lang="en-US" sz="1200" err="1">
                <a:ea typeface="+mn-lt"/>
                <a:cs typeface="+mn-lt"/>
              </a:rPr>
              <a:t>nowe</a:t>
            </a:r>
            <a:r>
              <a:rPr lang="en-US" sz="1200" dirty="0">
                <a:ea typeface="+mn-lt"/>
                <a:cs typeface="+mn-lt"/>
              </a:rPr>
              <a:t> </a:t>
            </a:r>
            <a:r>
              <a:rPr lang="en-US" sz="1200" err="1">
                <a:ea typeface="+mn-lt"/>
                <a:cs typeface="+mn-lt"/>
              </a:rPr>
              <a:t>słowa</a:t>
            </a:r>
            <a:r>
              <a:rPr lang="en-US" sz="1200" dirty="0">
                <a:ea typeface="+mn-lt"/>
                <a:cs typeface="+mn-lt"/>
              </a:rPr>
              <a:t>, </a:t>
            </a:r>
            <a:r>
              <a:rPr lang="en-US" sz="1200" err="1">
                <a:ea typeface="+mn-lt"/>
                <a:cs typeface="+mn-lt"/>
              </a:rPr>
              <a:t>idiomy</a:t>
            </a:r>
            <a:r>
              <a:rPr lang="en-US" sz="1200" dirty="0">
                <a:ea typeface="+mn-lt"/>
                <a:cs typeface="+mn-lt"/>
              </a:rPr>
              <a:t>, </a:t>
            </a:r>
            <a:r>
              <a:rPr lang="en-US" sz="1200" err="1">
                <a:ea typeface="+mn-lt"/>
                <a:cs typeface="+mn-lt"/>
              </a:rPr>
              <a:t>wyrażenia</a:t>
            </a:r>
            <a:r>
              <a:rPr lang="en-US" sz="1200" dirty="0">
                <a:ea typeface="+mn-lt"/>
                <a:cs typeface="+mn-lt"/>
              </a:rPr>
              <a:t> </a:t>
            </a:r>
            <a:r>
              <a:rPr lang="en-US" sz="1200" err="1">
                <a:ea typeface="+mn-lt"/>
                <a:cs typeface="+mn-lt"/>
              </a:rPr>
              <a:t>i</a:t>
            </a:r>
            <a:r>
              <a:rPr lang="en-US" sz="1200" dirty="0">
                <a:ea typeface="+mn-lt"/>
                <a:cs typeface="+mn-lt"/>
              </a:rPr>
              <a:t> style </a:t>
            </a:r>
            <a:r>
              <a:rPr lang="en-US" sz="1200" err="1">
                <a:ea typeface="+mn-lt"/>
                <a:cs typeface="+mn-lt"/>
              </a:rPr>
              <a:t>pisania</a:t>
            </a:r>
            <a:r>
              <a:rPr lang="en-US" sz="1200" dirty="0">
                <a:ea typeface="+mn-lt"/>
                <a:cs typeface="+mn-lt"/>
              </a:rPr>
              <a:t>, </a:t>
            </a:r>
            <a:r>
              <a:rPr lang="en-US" sz="1200" err="1">
                <a:ea typeface="+mn-lt"/>
                <a:cs typeface="+mn-lt"/>
              </a:rPr>
              <a:t>charakterystyczne</a:t>
            </a:r>
            <a:r>
              <a:rPr lang="en-US" sz="1200" dirty="0">
                <a:ea typeface="+mn-lt"/>
                <a:cs typeface="+mn-lt"/>
              </a:rPr>
              <a:t> </a:t>
            </a:r>
            <a:r>
              <a:rPr lang="en-US" sz="1200" err="1">
                <a:ea typeface="+mn-lt"/>
                <a:cs typeface="+mn-lt"/>
              </a:rPr>
              <a:t>dla</a:t>
            </a:r>
            <a:r>
              <a:rPr lang="en-US" sz="1200" dirty="0">
                <a:ea typeface="+mn-lt"/>
                <a:cs typeface="+mn-lt"/>
              </a:rPr>
              <a:t> </a:t>
            </a:r>
            <a:r>
              <a:rPr lang="en-US" sz="1200" err="1">
                <a:ea typeface="+mn-lt"/>
                <a:cs typeface="+mn-lt"/>
              </a:rPr>
              <a:t>danego</a:t>
            </a:r>
            <a:r>
              <a:rPr lang="en-US" sz="1200" dirty="0">
                <a:ea typeface="+mn-lt"/>
                <a:cs typeface="+mn-lt"/>
              </a:rPr>
              <a:t> </a:t>
            </a:r>
            <a:r>
              <a:rPr lang="en-US" sz="1200" err="1">
                <a:ea typeface="+mn-lt"/>
                <a:cs typeface="+mn-lt"/>
              </a:rPr>
              <a:t>utworu</a:t>
            </a:r>
            <a:r>
              <a:rPr lang="en-US" sz="1200" dirty="0">
                <a:ea typeface="+mn-lt"/>
                <a:cs typeface="+mn-lt"/>
              </a:rPr>
              <a:t>. </a:t>
            </a:r>
            <a:r>
              <a:rPr lang="en-US" sz="1200" err="1">
                <a:ea typeface="+mn-lt"/>
                <a:cs typeface="+mn-lt"/>
              </a:rPr>
              <a:t>Pokaźny</a:t>
            </a:r>
            <a:r>
              <a:rPr lang="en-US" sz="1200" dirty="0">
                <a:ea typeface="+mn-lt"/>
                <a:cs typeface="+mn-lt"/>
              </a:rPr>
              <a:t> </a:t>
            </a:r>
            <a:r>
              <a:rPr lang="en-US" sz="1200" err="1">
                <a:ea typeface="+mn-lt"/>
                <a:cs typeface="+mn-lt"/>
              </a:rPr>
              <a:t>zasób</a:t>
            </a:r>
            <a:r>
              <a:rPr lang="en-US" sz="1200" dirty="0">
                <a:ea typeface="+mn-lt"/>
                <a:cs typeface="+mn-lt"/>
              </a:rPr>
              <a:t> </a:t>
            </a:r>
            <a:r>
              <a:rPr lang="en-US" sz="1200" err="1">
                <a:ea typeface="+mn-lt"/>
                <a:cs typeface="+mn-lt"/>
              </a:rPr>
              <a:t>słownictwa</a:t>
            </a:r>
            <a:r>
              <a:rPr lang="en-US" sz="1200" dirty="0">
                <a:ea typeface="+mn-lt"/>
                <a:cs typeface="+mn-lt"/>
              </a:rPr>
              <a:t> </a:t>
            </a:r>
            <a:r>
              <a:rPr lang="en-US" sz="1200" err="1">
                <a:ea typeface="+mn-lt"/>
                <a:cs typeface="+mn-lt"/>
              </a:rPr>
              <a:t>ułatwia</a:t>
            </a:r>
            <a:r>
              <a:rPr lang="en-US" sz="1200" dirty="0">
                <a:ea typeface="+mn-lt"/>
                <a:cs typeface="+mn-lt"/>
              </a:rPr>
              <a:t> </a:t>
            </a:r>
            <a:r>
              <a:rPr lang="en-US" sz="1200" err="1">
                <a:ea typeface="+mn-lt"/>
                <a:cs typeface="+mn-lt"/>
              </a:rPr>
              <a:t>funkcjonowanie</a:t>
            </a:r>
            <a:r>
              <a:rPr lang="en-US" sz="1200" dirty="0">
                <a:ea typeface="+mn-lt"/>
                <a:cs typeface="+mn-lt"/>
              </a:rPr>
              <a:t> </a:t>
            </a:r>
            <a:r>
              <a:rPr lang="en-US" sz="1200" err="1">
                <a:ea typeface="+mn-lt"/>
                <a:cs typeface="+mn-lt"/>
              </a:rPr>
              <a:t>zarówno</a:t>
            </a:r>
            <a:r>
              <a:rPr lang="en-US" sz="1200" dirty="0">
                <a:ea typeface="+mn-lt"/>
                <a:cs typeface="+mn-lt"/>
              </a:rPr>
              <a:t> </a:t>
            </a:r>
            <a:r>
              <a:rPr lang="en-US" sz="1200" err="1">
                <a:ea typeface="+mn-lt"/>
                <a:cs typeface="+mn-lt"/>
              </a:rPr>
              <a:t>na</a:t>
            </a:r>
            <a:r>
              <a:rPr lang="en-US" sz="1200" dirty="0">
                <a:ea typeface="+mn-lt"/>
                <a:cs typeface="+mn-lt"/>
              </a:rPr>
              <a:t> </a:t>
            </a:r>
            <a:r>
              <a:rPr lang="en-US" sz="1200" err="1">
                <a:ea typeface="+mn-lt"/>
                <a:cs typeface="+mn-lt"/>
              </a:rPr>
              <a:t>polu</a:t>
            </a:r>
            <a:r>
              <a:rPr lang="en-US" sz="1200" dirty="0">
                <a:ea typeface="+mn-lt"/>
                <a:cs typeface="+mn-lt"/>
              </a:rPr>
              <a:t> </a:t>
            </a:r>
            <a:r>
              <a:rPr lang="en-US" sz="1200" err="1">
                <a:ea typeface="+mn-lt"/>
                <a:cs typeface="+mn-lt"/>
              </a:rPr>
              <a:t>zawodowym</a:t>
            </a:r>
            <a:r>
              <a:rPr lang="en-US" sz="1200" dirty="0">
                <a:ea typeface="+mn-lt"/>
                <a:cs typeface="+mn-lt"/>
              </a:rPr>
              <a:t> jak </a:t>
            </a:r>
            <a:r>
              <a:rPr lang="en-US" sz="1200" err="1">
                <a:ea typeface="+mn-lt"/>
                <a:cs typeface="+mn-lt"/>
              </a:rPr>
              <a:t>i</a:t>
            </a:r>
            <a:r>
              <a:rPr lang="en-US" sz="1200" dirty="0">
                <a:ea typeface="+mn-lt"/>
                <a:cs typeface="+mn-lt"/>
              </a:rPr>
              <a:t> </a:t>
            </a:r>
            <a:r>
              <a:rPr lang="en-US" sz="1200" err="1">
                <a:ea typeface="+mn-lt"/>
                <a:cs typeface="+mn-lt"/>
              </a:rPr>
              <a:t>prywatnym</a:t>
            </a:r>
            <a:r>
              <a:rPr lang="en-US" sz="1200" dirty="0">
                <a:ea typeface="+mn-lt"/>
                <a:cs typeface="+mn-lt"/>
              </a:rPr>
              <a:t>. Nowe </a:t>
            </a:r>
            <a:r>
              <a:rPr lang="en-US" sz="1200" err="1">
                <a:ea typeface="+mn-lt"/>
                <a:cs typeface="+mn-lt"/>
              </a:rPr>
              <a:t>wyrazy</a:t>
            </a:r>
            <a:r>
              <a:rPr lang="en-US" sz="1200" dirty="0">
                <a:ea typeface="+mn-lt"/>
                <a:cs typeface="+mn-lt"/>
              </a:rPr>
              <a:t>, </a:t>
            </a:r>
            <a:r>
              <a:rPr lang="en-US" sz="1200" err="1">
                <a:ea typeface="+mn-lt"/>
                <a:cs typeface="+mn-lt"/>
              </a:rPr>
              <a:t>które</a:t>
            </a:r>
            <a:r>
              <a:rPr lang="en-US" sz="1200" dirty="0">
                <a:ea typeface="+mn-lt"/>
                <a:cs typeface="+mn-lt"/>
              </a:rPr>
              <a:t> </a:t>
            </a:r>
            <a:r>
              <a:rPr lang="en-US" sz="1200" err="1">
                <a:ea typeface="+mn-lt"/>
                <a:cs typeface="+mn-lt"/>
              </a:rPr>
              <a:t>przyswoiliśmy</a:t>
            </a:r>
            <a:r>
              <a:rPr lang="en-US" sz="1200" dirty="0">
                <a:ea typeface="+mn-lt"/>
                <a:cs typeface="+mn-lt"/>
              </a:rPr>
              <a:t> </a:t>
            </a:r>
            <a:r>
              <a:rPr lang="en-US" sz="1200" err="1">
                <a:ea typeface="+mn-lt"/>
                <a:cs typeface="+mn-lt"/>
              </a:rPr>
              <a:t>wspierają</a:t>
            </a:r>
            <a:r>
              <a:rPr lang="en-US" sz="1200" dirty="0">
                <a:ea typeface="+mn-lt"/>
                <a:cs typeface="+mn-lt"/>
              </a:rPr>
              <a:t> </a:t>
            </a:r>
            <a:r>
              <a:rPr lang="en-US" sz="1200" err="1">
                <a:ea typeface="+mn-lt"/>
                <a:cs typeface="+mn-lt"/>
              </a:rPr>
              <a:t>nasze</a:t>
            </a:r>
            <a:r>
              <a:rPr lang="en-US" sz="1200" dirty="0">
                <a:ea typeface="+mn-lt"/>
                <a:cs typeface="+mn-lt"/>
              </a:rPr>
              <a:t> </a:t>
            </a:r>
            <a:r>
              <a:rPr lang="en-US" sz="1200" err="1">
                <a:ea typeface="+mn-lt"/>
                <a:cs typeface="+mn-lt"/>
              </a:rPr>
              <a:t>procesy</a:t>
            </a:r>
            <a:r>
              <a:rPr lang="en-US" sz="1200" dirty="0">
                <a:ea typeface="+mn-lt"/>
                <a:cs typeface="+mn-lt"/>
              </a:rPr>
              <a:t> </a:t>
            </a:r>
            <a:r>
              <a:rPr lang="en-US" sz="1200" err="1">
                <a:ea typeface="+mn-lt"/>
                <a:cs typeface="+mn-lt"/>
              </a:rPr>
              <a:t>myślowe</a:t>
            </a:r>
            <a:r>
              <a:rPr lang="en-US" sz="1200" dirty="0">
                <a:ea typeface="+mn-lt"/>
                <a:cs typeface="+mn-lt"/>
              </a:rPr>
              <a:t>, a to z </a:t>
            </a:r>
            <a:r>
              <a:rPr lang="en-US" sz="1200" err="1">
                <a:ea typeface="+mn-lt"/>
                <a:cs typeface="+mn-lt"/>
              </a:rPr>
              <a:t>kolei</a:t>
            </a:r>
            <a:r>
              <a:rPr lang="en-US" sz="1200" dirty="0">
                <a:ea typeface="+mn-lt"/>
                <a:cs typeface="+mn-lt"/>
              </a:rPr>
              <a:t> </a:t>
            </a:r>
            <a:r>
              <a:rPr lang="en-US" sz="1200" err="1">
                <a:ea typeface="+mn-lt"/>
                <a:cs typeface="+mn-lt"/>
              </a:rPr>
              <a:t>przekłada</a:t>
            </a:r>
            <a:r>
              <a:rPr lang="en-US" sz="1200" dirty="0">
                <a:ea typeface="+mn-lt"/>
                <a:cs typeface="+mn-lt"/>
              </a:rPr>
              <a:t> </a:t>
            </a:r>
            <a:r>
              <a:rPr lang="en-US" sz="1200" err="1">
                <a:ea typeface="+mn-lt"/>
                <a:cs typeface="+mn-lt"/>
              </a:rPr>
              <a:t>się</a:t>
            </a:r>
            <a:r>
              <a:rPr lang="en-US" sz="1200" dirty="0">
                <a:ea typeface="+mn-lt"/>
                <a:cs typeface="+mn-lt"/>
              </a:rPr>
              <a:t> </a:t>
            </a:r>
            <a:r>
              <a:rPr lang="en-US" sz="1200" err="1">
                <a:ea typeface="+mn-lt"/>
                <a:cs typeface="+mn-lt"/>
              </a:rPr>
              <a:t>wyrażanie</a:t>
            </a:r>
            <a:r>
              <a:rPr lang="en-US" sz="1200" dirty="0">
                <a:ea typeface="+mn-lt"/>
                <a:cs typeface="+mn-lt"/>
              </a:rPr>
              <a:t> </a:t>
            </a:r>
            <a:r>
              <a:rPr lang="en-US" sz="1200" err="1">
                <a:ea typeface="+mn-lt"/>
                <a:cs typeface="+mn-lt"/>
              </a:rPr>
              <a:t>naszych</a:t>
            </a:r>
            <a:r>
              <a:rPr lang="en-US" sz="1200" dirty="0">
                <a:ea typeface="+mn-lt"/>
                <a:cs typeface="+mn-lt"/>
              </a:rPr>
              <a:t> </a:t>
            </a:r>
            <a:r>
              <a:rPr lang="en-US" sz="1200" err="1">
                <a:ea typeface="+mn-lt"/>
                <a:cs typeface="+mn-lt"/>
              </a:rPr>
              <a:t>uczuć</a:t>
            </a:r>
            <a:r>
              <a:rPr lang="en-US" sz="1200" dirty="0">
                <a:ea typeface="+mn-lt"/>
                <a:cs typeface="+mn-lt"/>
              </a:rPr>
              <a:t> </a:t>
            </a:r>
            <a:r>
              <a:rPr lang="en-US" sz="1200" err="1">
                <a:ea typeface="+mn-lt"/>
                <a:cs typeface="+mn-lt"/>
              </a:rPr>
              <a:t>i</a:t>
            </a:r>
            <a:r>
              <a:rPr lang="en-US" sz="1200" dirty="0">
                <a:ea typeface="+mn-lt"/>
                <a:cs typeface="+mn-lt"/>
              </a:rPr>
              <a:t> </a:t>
            </a:r>
            <a:r>
              <a:rPr lang="en-US" sz="1200" err="1">
                <a:ea typeface="+mn-lt"/>
                <a:cs typeface="+mn-lt"/>
              </a:rPr>
              <a:t>myśli</a:t>
            </a:r>
            <a:r>
              <a:rPr lang="en-US" sz="1200" dirty="0">
                <a:ea typeface="+mn-lt"/>
                <a:cs typeface="+mn-lt"/>
              </a:rPr>
              <a:t>. </a:t>
            </a:r>
            <a:r>
              <a:rPr lang="en-US" sz="1200" err="1">
                <a:ea typeface="+mn-lt"/>
                <a:cs typeface="+mn-lt"/>
              </a:rPr>
              <a:t>Osobom</a:t>
            </a:r>
            <a:r>
              <a:rPr lang="en-US" sz="1200" dirty="0">
                <a:ea typeface="+mn-lt"/>
                <a:cs typeface="+mn-lt"/>
              </a:rPr>
              <a:t> </a:t>
            </a:r>
            <a:r>
              <a:rPr lang="en-US" sz="1200" err="1">
                <a:ea typeface="+mn-lt"/>
                <a:cs typeface="+mn-lt"/>
              </a:rPr>
              <a:t>oczytanym</a:t>
            </a:r>
            <a:r>
              <a:rPr lang="en-US" sz="1200" dirty="0">
                <a:ea typeface="+mn-lt"/>
                <a:cs typeface="+mn-lt"/>
              </a:rPr>
              <a:t> </a:t>
            </a:r>
            <a:r>
              <a:rPr lang="en-US" sz="1200" err="1">
                <a:ea typeface="+mn-lt"/>
                <a:cs typeface="+mn-lt"/>
              </a:rPr>
              <a:t>łatwiej</a:t>
            </a:r>
            <a:r>
              <a:rPr lang="en-US" sz="1200" dirty="0">
                <a:ea typeface="+mn-lt"/>
                <a:cs typeface="+mn-lt"/>
              </a:rPr>
              <a:t> </a:t>
            </a:r>
            <a:r>
              <a:rPr lang="en-US" sz="1200" err="1">
                <a:ea typeface="+mn-lt"/>
                <a:cs typeface="+mn-lt"/>
              </a:rPr>
              <a:t>się</a:t>
            </a:r>
            <a:r>
              <a:rPr lang="en-US" sz="1200" dirty="0">
                <a:ea typeface="+mn-lt"/>
                <a:cs typeface="+mn-lt"/>
              </a:rPr>
              <a:t> </a:t>
            </a:r>
            <a:r>
              <a:rPr lang="en-US" sz="1200" err="1">
                <a:ea typeface="+mn-lt"/>
                <a:cs typeface="+mn-lt"/>
              </a:rPr>
              <a:t>komunikować</a:t>
            </a:r>
            <a:r>
              <a:rPr lang="en-US" sz="1200" dirty="0">
                <a:ea typeface="+mn-lt"/>
                <a:cs typeface="+mn-lt"/>
              </a:rPr>
              <a:t> ze </a:t>
            </a:r>
            <a:r>
              <a:rPr lang="en-US" sz="1200" err="1">
                <a:ea typeface="+mn-lt"/>
                <a:cs typeface="+mn-lt"/>
              </a:rPr>
              <a:t>względu</a:t>
            </a:r>
            <a:r>
              <a:rPr lang="en-US" sz="1200" dirty="0">
                <a:ea typeface="+mn-lt"/>
                <a:cs typeface="+mn-lt"/>
              </a:rPr>
              <a:t> </a:t>
            </a:r>
            <a:r>
              <a:rPr lang="en-US" sz="1200" err="1">
                <a:ea typeface="+mn-lt"/>
                <a:cs typeface="+mn-lt"/>
              </a:rPr>
              <a:t>na</a:t>
            </a:r>
            <a:r>
              <a:rPr lang="en-US" sz="1200" dirty="0">
                <a:ea typeface="+mn-lt"/>
                <a:cs typeface="+mn-lt"/>
              </a:rPr>
              <a:t> </a:t>
            </a:r>
            <a:r>
              <a:rPr lang="en-US" sz="1200" err="1">
                <a:ea typeface="+mn-lt"/>
                <a:cs typeface="+mn-lt"/>
              </a:rPr>
              <a:t>zróżnicowany</a:t>
            </a:r>
            <a:r>
              <a:rPr lang="en-US" sz="1200" dirty="0">
                <a:ea typeface="+mn-lt"/>
                <a:cs typeface="+mn-lt"/>
              </a:rPr>
              <a:t> </a:t>
            </a:r>
            <a:r>
              <a:rPr lang="en-US" sz="1200" err="1">
                <a:ea typeface="+mn-lt"/>
                <a:cs typeface="+mn-lt"/>
              </a:rPr>
              <a:t>zakres</a:t>
            </a:r>
            <a:r>
              <a:rPr lang="en-US" sz="1200" dirty="0">
                <a:ea typeface="+mn-lt"/>
                <a:cs typeface="+mn-lt"/>
              </a:rPr>
              <a:t> </a:t>
            </a:r>
            <a:r>
              <a:rPr lang="en-US" sz="1200" err="1">
                <a:ea typeface="+mn-lt"/>
                <a:cs typeface="+mn-lt"/>
              </a:rPr>
              <a:t>słów</a:t>
            </a:r>
            <a:r>
              <a:rPr lang="en-US" sz="1200" dirty="0">
                <a:ea typeface="+mn-lt"/>
                <a:cs typeface="+mn-lt"/>
              </a:rPr>
              <a:t>.</a:t>
            </a:r>
            <a:endParaRPr lang="en-US" sz="1200" dirty="0">
              <a:solidFill>
                <a:srgbClr val="FFFFFF">
                  <a:alpha val="70000"/>
                </a:srgbClr>
              </a:solidFill>
            </a:endParaRPr>
          </a:p>
          <a:p>
            <a:pPr>
              <a:lnSpc>
                <a:spcPct val="115000"/>
              </a:lnSpc>
            </a:pPr>
            <a:endParaRPr lang="en-US" sz="1100">
              <a:solidFill>
                <a:srgbClr val="FFFFFF">
                  <a:alpha val="70000"/>
                </a:srgbClr>
              </a:solidFill>
            </a:endParaRPr>
          </a:p>
        </p:txBody>
      </p:sp>
      <p:sp>
        <p:nvSpPr>
          <p:cNvPr id="2" name="Title 1">
            <a:extLst>
              <a:ext uri="{FF2B5EF4-FFF2-40B4-BE49-F238E27FC236}">
                <a16:creationId xmlns:a16="http://schemas.microsoft.com/office/drawing/2014/main" id="{D84603C8-AF9C-0EAC-8CB7-A7D49CA26A70}"/>
              </a:ext>
            </a:extLst>
          </p:cNvPr>
          <p:cNvSpPr>
            <a:spLocks noGrp="1"/>
          </p:cNvSpPr>
          <p:nvPr>
            <p:ph type="title"/>
          </p:nvPr>
        </p:nvSpPr>
        <p:spPr>
          <a:xfrm>
            <a:off x="762000" y="762000"/>
            <a:ext cx="5334000" cy="1524000"/>
          </a:xfrm>
        </p:spPr>
        <p:txBody>
          <a:bodyPr>
            <a:normAutofit/>
          </a:bodyPr>
          <a:lstStyle/>
          <a:p>
            <a:r>
              <a:rPr lang="en-US" sz="3200" dirty="0" err="1">
                <a:ea typeface="+mj-lt"/>
                <a:cs typeface="+mj-lt"/>
              </a:rPr>
              <a:t>Książki</a:t>
            </a:r>
            <a:r>
              <a:rPr lang="en-US" sz="3200" dirty="0">
                <a:ea typeface="+mj-lt"/>
                <a:cs typeface="+mj-lt"/>
              </a:rPr>
              <a:t> </a:t>
            </a:r>
            <a:r>
              <a:rPr lang="en-US" sz="3200" dirty="0" err="1">
                <a:ea typeface="+mj-lt"/>
                <a:cs typeface="+mj-lt"/>
              </a:rPr>
              <a:t>pogłębiają</a:t>
            </a:r>
            <a:r>
              <a:rPr lang="en-US" sz="3200" dirty="0">
                <a:ea typeface="+mj-lt"/>
                <a:cs typeface="+mj-lt"/>
              </a:rPr>
              <a:t> </a:t>
            </a:r>
            <a:r>
              <a:rPr lang="en-US" sz="3200" dirty="0" err="1">
                <a:ea typeface="+mj-lt"/>
                <a:cs typeface="+mj-lt"/>
              </a:rPr>
              <a:t>wiedzę</a:t>
            </a:r>
            <a:r>
              <a:rPr lang="en-US" sz="3200" dirty="0">
                <a:ea typeface="+mj-lt"/>
                <a:cs typeface="+mj-lt"/>
              </a:rPr>
              <a:t> </a:t>
            </a:r>
            <a:r>
              <a:rPr lang="en-US" sz="3200" dirty="0" err="1">
                <a:ea typeface="+mj-lt"/>
                <a:cs typeface="+mj-lt"/>
              </a:rPr>
              <a:t>oraz</a:t>
            </a:r>
            <a:r>
              <a:rPr lang="en-US" sz="3200" dirty="0">
                <a:ea typeface="+mj-lt"/>
                <a:cs typeface="+mj-lt"/>
              </a:rPr>
              <a:t> </a:t>
            </a:r>
            <a:r>
              <a:rPr lang="en-US" sz="3200" dirty="0" err="1">
                <a:ea typeface="+mj-lt"/>
                <a:cs typeface="+mj-lt"/>
              </a:rPr>
              <a:t>wzbogaca</a:t>
            </a:r>
            <a:r>
              <a:rPr lang="en-US" sz="3200" dirty="0">
                <a:ea typeface="+mj-lt"/>
                <a:cs typeface="+mj-lt"/>
              </a:rPr>
              <a:t> </a:t>
            </a:r>
            <a:r>
              <a:rPr lang="en-US" sz="3200" dirty="0" err="1">
                <a:ea typeface="+mj-lt"/>
                <a:cs typeface="+mj-lt"/>
              </a:rPr>
              <a:t>słownictwo</a:t>
            </a:r>
            <a:endParaRPr lang="en-US" dirty="0" err="1">
              <a:ea typeface="+mj-lt"/>
              <a:cs typeface="+mj-lt"/>
            </a:endParaRPr>
          </a:p>
        </p:txBody>
      </p:sp>
    </p:spTree>
    <p:extLst>
      <p:ext uri="{BB962C8B-B14F-4D97-AF65-F5344CB8AC3E}">
        <p14:creationId xmlns:p14="http://schemas.microsoft.com/office/powerpoint/2010/main" val="2107722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87A0FBA-CC04-4256-A8EB-BB3C543E98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C35DE0A0-3736-C80F-242B-E82CFB7DC124}"/>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15152" r="23307" b="2"/>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13" name="Freeform: Shape 12">
            <a:extLst>
              <a:ext uri="{FF2B5EF4-FFF2-40B4-BE49-F238E27FC236}">
                <a16:creationId xmlns:a16="http://schemas.microsoft.com/office/drawing/2014/main" id="{3362A0EA-3E81-4464-94B8-70BE5870E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38506BC1-570E-CF66-FCE8-737E02245094}"/>
              </a:ext>
            </a:extLst>
          </p:cNvPr>
          <p:cNvSpPr>
            <a:spLocks noGrp="1"/>
          </p:cNvSpPr>
          <p:nvPr>
            <p:ph idx="1"/>
          </p:nvPr>
        </p:nvSpPr>
        <p:spPr>
          <a:xfrm>
            <a:off x="762000" y="2286000"/>
            <a:ext cx="5334000" cy="3810001"/>
          </a:xfrm>
        </p:spPr>
        <p:txBody>
          <a:bodyPr vert="horz" lIns="91440" tIns="45720" rIns="91440" bIns="45720" rtlCol="0">
            <a:normAutofit/>
          </a:bodyPr>
          <a:lstStyle/>
          <a:p>
            <a:pPr>
              <a:lnSpc>
                <a:spcPct val="115000"/>
              </a:lnSpc>
            </a:pPr>
            <a:r>
              <a:rPr lang="en-US" sz="1900">
                <a:ea typeface="+mn-lt"/>
                <a:cs typeface="+mn-lt"/>
              </a:rPr>
              <a:t>Czytanie to jeden z najlepszych sposobów wyciszenia się przed spaniem. Zamiast siedzieć przed telewizorem bądź tabletem, warto poświęcić chwilę na kontakt z książką. Dlatego wielu fachowców zaleca, aby przed pójściem do łóżka wypracować sobie pewną rutynę odprężającą, a jest nią między innymi czytanie. Wpłynie to na spokojny sen, zrelaksuje nasze ciało, a na drugi dzień w pracy czy w szkole będziemy bardziej produktywni.</a:t>
            </a:r>
            <a:endParaRPr lang="en-US" sz="1900"/>
          </a:p>
        </p:txBody>
      </p:sp>
      <p:sp>
        <p:nvSpPr>
          <p:cNvPr id="2" name="Title 1">
            <a:extLst>
              <a:ext uri="{FF2B5EF4-FFF2-40B4-BE49-F238E27FC236}">
                <a16:creationId xmlns:a16="http://schemas.microsoft.com/office/drawing/2014/main" id="{B3956BBC-06BA-418D-9F3E-E806D72C35C3}"/>
              </a:ext>
            </a:extLst>
          </p:cNvPr>
          <p:cNvSpPr>
            <a:spLocks noGrp="1"/>
          </p:cNvSpPr>
          <p:nvPr>
            <p:ph type="title"/>
          </p:nvPr>
        </p:nvSpPr>
        <p:spPr>
          <a:xfrm>
            <a:off x="762000" y="762000"/>
            <a:ext cx="5334000" cy="1524000"/>
          </a:xfrm>
        </p:spPr>
        <p:txBody>
          <a:bodyPr>
            <a:normAutofit/>
          </a:bodyPr>
          <a:lstStyle/>
          <a:p>
            <a:r>
              <a:rPr lang="en-US" sz="3200">
                <a:ea typeface="+mj-lt"/>
                <a:cs typeface="+mj-lt"/>
              </a:rPr>
              <a:t>Czytanie poprawia sen</a:t>
            </a:r>
            <a:endParaRPr lang="en-US" sz="3200"/>
          </a:p>
        </p:txBody>
      </p:sp>
      <p:sp>
        <p:nvSpPr>
          <p:cNvPr id="6" name="TextBox 5">
            <a:extLst>
              <a:ext uri="{FF2B5EF4-FFF2-40B4-BE49-F238E27FC236}">
                <a16:creationId xmlns:a16="http://schemas.microsoft.com/office/drawing/2014/main" id="{56F0B390-A3EA-11C7-09F1-63E1E933312F}"/>
              </a:ext>
            </a:extLst>
          </p:cNvPr>
          <p:cNvSpPr txBox="1"/>
          <p:nvPr/>
        </p:nvSpPr>
        <p:spPr>
          <a:xfrm>
            <a:off x="9553137" y="6657945"/>
            <a:ext cx="263886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BY-ND</a:t>
            </a:r>
            <a:r>
              <a:rPr lang="en-US" sz="700">
                <a:solidFill>
                  <a:srgbClr val="FFFFFF"/>
                </a:solidFill>
              </a:rPr>
              <a:t>.</a:t>
            </a:r>
          </a:p>
        </p:txBody>
      </p:sp>
    </p:spTree>
    <p:extLst>
      <p:ext uri="{BB962C8B-B14F-4D97-AF65-F5344CB8AC3E}">
        <p14:creationId xmlns:p14="http://schemas.microsoft.com/office/powerpoint/2010/main" val="3997082778"/>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floor, indoor, dark&#10;&#10;Description automatically generated">
            <a:extLst>
              <a:ext uri="{FF2B5EF4-FFF2-40B4-BE49-F238E27FC236}">
                <a16:creationId xmlns:a16="http://schemas.microsoft.com/office/drawing/2014/main" id="{B3F2F7E6-7250-05EC-1BCF-7C7778A0AF4A}"/>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20127" r="16954" b="-4"/>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12" name="Freeform: Shape 11">
            <a:extLst>
              <a:ext uri="{FF2B5EF4-FFF2-40B4-BE49-F238E27FC236}">
                <a16:creationId xmlns:a16="http://schemas.microsoft.com/office/drawing/2014/main" id="{3362A0EA-3E81-4464-94B8-70BE5870E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B2D09B85-D8D1-8AAE-97E9-F47267F6628B}"/>
              </a:ext>
            </a:extLst>
          </p:cNvPr>
          <p:cNvSpPr>
            <a:spLocks noGrp="1"/>
          </p:cNvSpPr>
          <p:nvPr>
            <p:ph idx="1"/>
          </p:nvPr>
        </p:nvSpPr>
        <p:spPr>
          <a:xfrm>
            <a:off x="762000" y="1654098"/>
            <a:ext cx="5334000" cy="3810001"/>
          </a:xfrm>
        </p:spPr>
        <p:txBody>
          <a:bodyPr vert="horz" lIns="91440" tIns="45720" rIns="91440" bIns="45720" rtlCol="0" anchor="t">
            <a:noAutofit/>
          </a:bodyPr>
          <a:lstStyle/>
          <a:p>
            <a:pPr marL="0" indent="0">
              <a:lnSpc>
                <a:spcPct val="115000"/>
              </a:lnSpc>
              <a:buNone/>
            </a:pPr>
            <a:r>
              <a:rPr lang="en-US" sz="1200" b="1" err="1">
                <a:ea typeface="+mn-lt"/>
                <a:cs typeface="+mn-lt"/>
              </a:rPr>
              <a:t>Spośród</a:t>
            </a:r>
            <a:r>
              <a:rPr lang="en-US" sz="1200" b="1" dirty="0">
                <a:ea typeface="+mn-lt"/>
                <a:cs typeface="+mn-lt"/>
              </a:rPr>
              <a:t> </a:t>
            </a:r>
            <a:r>
              <a:rPr lang="en-US" sz="1200" b="1" err="1">
                <a:ea typeface="+mn-lt"/>
                <a:cs typeface="+mn-lt"/>
              </a:rPr>
              <a:t>miliardów</a:t>
            </a:r>
            <a:r>
              <a:rPr lang="en-US" sz="1200" b="1" dirty="0">
                <a:ea typeface="+mn-lt"/>
                <a:cs typeface="+mn-lt"/>
              </a:rPr>
              <a:t> </a:t>
            </a:r>
            <a:r>
              <a:rPr lang="en-US" sz="1200" b="1" err="1">
                <a:ea typeface="+mn-lt"/>
                <a:cs typeface="+mn-lt"/>
              </a:rPr>
              <a:t>książek</a:t>
            </a:r>
            <a:r>
              <a:rPr lang="en-US" sz="1200" b="1" dirty="0">
                <a:ea typeface="+mn-lt"/>
                <a:cs typeface="+mn-lt"/>
              </a:rPr>
              <a:t> </a:t>
            </a:r>
            <a:r>
              <a:rPr lang="en-US" sz="1200" b="1" err="1">
                <a:ea typeface="+mn-lt"/>
                <a:cs typeface="+mn-lt"/>
              </a:rPr>
              <a:t>na</a:t>
            </a:r>
            <a:r>
              <a:rPr lang="en-US" sz="1200" b="1" dirty="0">
                <a:ea typeface="+mn-lt"/>
                <a:cs typeface="+mn-lt"/>
              </a:rPr>
              <a:t> </a:t>
            </a:r>
            <a:r>
              <a:rPr lang="en-US" sz="1200" b="1" err="1">
                <a:ea typeface="+mn-lt"/>
                <a:cs typeface="+mn-lt"/>
              </a:rPr>
              <a:t>świecie</a:t>
            </a:r>
            <a:r>
              <a:rPr lang="en-US" sz="1200" b="1" dirty="0">
                <a:ea typeface="+mn-lt"/>
                <a:cs typeface="+mn-lt"/>
              </a:rPr>
              <a:t> </a:t>
            </a:r>
            <a:r>
              <a:rPr lang="en-US" sz="1200" b="1" err="1">
                <a:ea typeface="+mn-lt"/>
                <a:cs typeface="+mn-lt"/>
              </a:rPr>
              <a:t>znaleźć</a:t>
            </a:r>
            <a:r>
              <a:rPr lang="en-US" sz="1200" b="1" dirty="0">
                <a:ea typeface="+mn-lt"/>
                <a:cs typeface="+mn-lt"/>
              </a:rPr>
              <a:t> </a:t>
            </a:r>
            <a:r>
              <a:rPr lang="en-US" sz="1200" b="1" err="1">
                <a:ea typeface="+mn-lt"/>
                <a:cs typeface="+mn-lt"/>
              </a:rPr>
              <a:t>można</a:t>
            </a:r>
            <a:r>
              <a:rPr lang="en-US" sz="1200" b="1" dirty="0">
                <a:ea typeface="+mn-lt"/>
                <a:cs typeface="+mn-lt"/>
              </a:rPr>
              <a:t> </a:t>
            </a:r>
            <a:r>
              <a:rPr lang="en-US" sz="1200" b="1" err="1">
                <a:ea typeface="+mn-lt"/>
                <a:cs typeface="+mn-lt"/>
              </a:rPr>
              <a:t>takie</a:t>
            </a:r>
            <a:r>
              <a:rPr lang="en-US" sz="1200" b="1" dirty="0">
                <a:ea typeface="+mn-lt"/>
                <a:cs typeface="+mn-lt"/>
              </a:rPr>
              <a:t>, </a:t>
            </a:r>
            <a:r>
              <a:rPr lang="en-US" sz="1200" b="1" err="1">
                <a:ea typeface="+mn-lt"/>
                <a:cs typeface="+mn-lt"/>
              </a:rPr>
              <a:t>które</a:t>
            </a:r>
            <a:r>
              <a:rPr lang="en-US" sz="1200" b="1" dirty="0">
                <a:ea typeface="+mn-lt"/>
                <a:cs typeface="+mn-lt"/>
              </a:rPr>
              <a:t> </a:t>
            </a:r>
            <a:r>
              <a:rPr lang="en-US" sz="1200" b="1" err="1">
                <a:ea typeface="+mn-lt"/>
                <a:cs typeface="+mn-lt"/>
              </a:rPr>
              <a:t>poprawiają</a:t>
            </a:r>
            <a:r>
              <a:rPr lang="en-US" sz="1200" b="1" dirty="0">
                <a:ea typeface="+mn-lt"/>
                <a:cs typeface="+mn-lt"/>
              </a:rPr>
              <a:t> </a:t>
            </a:r>
            <a:r>
              <a:rPr lang="en-US" sz="1200" b="1" err="1">
                <a:ea typeface="+mn-lt"/>
                <a:cs typeface="+mn-lt"/>
              </a:rPr>
              <a:t>samopoczucie</a:t>
            </a:r>
            <a:r>
              <a:rPr lang="en-US" sz="1200" b="1" dirty="0">
                <a:ea typeface="+mn-lt"/>
                <a:cs typeface="+mn-lt"/>
              </a:rPr>
              <a:t> </a:t>
            </a:r>
            <a:r>
              <a:rPr lang="en-US" sz="1200" b="1" err="1">
                <a:ea typeface="+mn-lt"/>
                <a:cs typeface="+mn-lt"/>
              </a:rPr>
              <a:t>i</a:t>
            </a:r>
            <a:r>
              <a:rPr lang="en-US" sz="1200" b="1" dirty="0">
                <a:ea typeface="+mn-lt"/>
                <a:cs typeface="+mn-lt"/>
              </a:rPr>
              <a:t> </a:t>
            </a:r>
            <a:r>
              <a:rPr lang="en-US" sz="1200" b="1" err="1">
                <a:ea typeface="+mn-lt"/>
                <a:cs typeface="+mn-lt"/>
              </a:rPr>
              <a:t>zdrowie</a:t>
            </a:r>
            <a:r>
              <a:rPr lang="en-US" sz="1200" b="1" dirty="0">
                <a:ea typeface="+mn-lt"/>
                <a:cs typeface="+mn-lt"/>
              </a:rPr>
              <a:t>. </a:t>
            </a:r>
            <a:r>
              <a:rPr lang="en-US" sz="1200" b="1" err="1">
                <a:ea typeface="+mn-lt"/>
                <a:cs typeface="+mn-lt"/>
              </a:rPr>
              <a:t>Czytanie</a:t>
            </a:r>
            <a:r>
              <a:rPr lang="en-US" sz="1200" b="1" dirty="0">
                <a:ea typeface="+mn-lt"/>
                <a:cs typeface="+mn-lt"/>
              </a:rPr>
              <a:t> </a:t>
            </a:r>
            <a:r>
              <a:rPr lang="en-US" sz="1200" b="1" err="1">
                <a:ea typeface="+mn-lt"/>
                <a:cs typeface="+mn-lt"/>
              </a:rPr>
              <a:t>takich</a:t>
            </a:r>
            <a:r>
              <a:rPr lang="en-US" sz="1200" b="1" dirty="0">
                <a:ea typeface="+mn-lt"/>
                <a:cs typeface="+mn-lt"/>
              </a:rPr>
              <a:t> </a:t>
            </a:r>
            <a:r>
              <a:rPr lang="en-US" sz="1200" b="1" err="1">
                <a:ea typeface="+mn-lt"/>
                <a:cs typeface="+mn-lt"/>
              </a:rPr>
              <a:t>książek</a:t>
            </a:r>
            <a:r>
              <a:rPr lang="en-US" sz="1200" b="1" dirty="0">
                <a:ea typeface="+mn-lt"/>
                <a:cs typeface="+mn-lt"/>
              </a:rPr>
              <a:t>, </a:t>
            </a:r>
            <a:r>
              <a:rPr lang="en-US" sz="1200" b="1" err="1">
                <a:ea typeface="+mn-lt"/>
                <a:cs typeface="+mn-lt"/>
              </a:rPr>
              <a:t>zmniejsza</a:t>
            </a:r>
            <a:r>
              <a:rPr lang="en-US" sz="1200" b="1" dirty="0">
                <a:ea typeface="+mn-lt"/>
                <a:cs typeface="+mn-lt"/>
              </a:rPr>
              <a:t> </a:t>
            </a:r>
            <a:r>
              <a:rPr lang="en-US" sz="1200" b="1" err="1">
                <a:ea typeface="+mn-lt"/>
                <a:cs typeface="+mn-lt"/>
              </a:rPr>
              <a:t>poziom</a:t>
            </a:r>
            <a:r>
              <a:rPr lang="en-US" sz="1200" b="1" dirty="0">
                <a:ea typeface="+mn-lt"/>
                <a:cs typeface="+mn-lt"/>
              </a:rPr>
              <a:t> </a:t>
            </a:r>
            <a:r>
              <a:rPr lang="en-US" sz="1200" b="1" err="1">
                <a:ea typeface="+mn-lt"/>
                <a:cs typeface="+mn-lt"/>
              </a:rPr>
              <a:t>depresji</a:t>
            </a:r>
            <a:r>
              <a:rPr lang="en-US" sz="1200" b="1" dirty="0">
                <a:ea typeface="+mn-lt"/>
                <a:cs typeface="+mn-lt"/>
              </a:rPr>
              <a:t>, a </a:t>
            </a:r>
            <a:r>
              <a:rPr lang="en-US" sz="1200" b="1" err="1">
                <a:ea typeface="+mn-lt"/>
                <a:cs typeface="+mn-lt"/>
              </a:rPr>
              <a:t>dobry</a:t>
            </a:r>
            <a:r>
              <a:rPr lang="en-US" sz="1200" b="1" dirty="0">
                <a:ea typeface="+mn-lt"/>
                <a:cs typeface="+mn-lt"/>
              </a:rPr>
              <a:t> </a:t>
            </a:r>
            <a:r>
              <a:rPr lang="en-US" sz="1200" b="1" err="1">
                <a:ea typeface="+mn-lt"/>
                <a:cs typeface="+mn-lt"/>
              </a:rPr>
              <a:t>poradnik</a:t>
            </a:r>
            <a:r>
              <a:rPr lang="en-US" sz="1200" b="1" dirty="0">
                <a:ea typeface="+mn-lt"/>
                <a:cs typeface="+mn-lt"/>
              </a:rPr>
              <a:t> </a:t>
            </a:r>
            <a:r>
              <a:rPr lang="en-US" sz="1200" b="1" err="1">
                <a:ea typeface="+mn-lt"/>
                <a:cs typeface="+mn-lt"/>
              </a:rPr>
              <a:t>pozwala</a:t>
            </a:r>
            <a:r>
              <a:rPr lang="en-US" sz="1200" b="1" dirty="0">
                <a:ea typeface="+mn-lt"/>
                <a:cs typeface="+mn-lt"/>
              </a:rPr>
              <a:t> </a:t>
            </a:r>
            <a:r>
              <a:rPr lang="en-US" sz="1200" b="1" err="1">
                <a:ea typeface="+mn-lt"/>
                <a:cs typeface="+mn-lt"/>
              </a:rPr>
              <a:t>nawet</a:t>
            </a:r>
            <a:r>
              <a:rPr lang="en-US" sz="1200" b="1" dirty="0">
                <a:ea typeface="+mn-lt"/>
                <a:cs typeface="+mn-lt"/>
              </a:rPr>
              <a:t> </a:t>
            </a:r>
            <a:r>
              <a:rPr lang="en-US" sz="1200" b="1" err="1">
                <a:ea typeface="+mn-lt"/>
                <a:cs typeface="+mn-lt"/>
              </a:rPr>
              <a:t>wyjść</a:t>
            </a:r>
            <a:r>
              <a:rPr lang="en-US" sz="1200" b="1" dirty="0">
                <a:ea typeface="+mn-lt"/>
                <a:cs typeface="+mn-lt"/>
              </a:rPr>
              <a:t> z </a:t>
            </a:r>
            <a:r>
              <a:rPr lang="en-US" sz="1200" b="1" err="1">
                <a:ea typeface="+mn-lt"/>
                <a:cs typeface="+mn-lt"/>
              </a:rPr>
              <a:t>niej</a:t>
            </a:r>
            <a:r>
              <a:rPr lang="en-US" sz="1200" b="1" dirty="0">
                <a:ea typeface="+mn-lt"/>
                <a:cs typeface="+mn-lt"/>
              </a:rPr>
              <a:t> </a:t>
            </a:r>
            <a:r>
              <a:rPr lang="en-US" sz="1200" b="1" err="1">
                <a:ea typeface="+mn-lt"/>
                <a:cs typeface="+mn-lt"/>
              </a:rPr>
              <a:t>całkowicie</a:t>
            </a:r>
            <a:r>
              <a:rPr lang="en-US" sz="1200" b="1" dirty="0">
                <a:ea typeface="+mn-lt"/>
                <a:cs typeface="+mn-lt"/>
              </a:rPr>
              <a:t>. </a:t>
            </a:r>
            <a:r>
              <a:rPr lang="en-US" sz="1200" b="1" err="1">
                <a:ea typeface="+mn-lt"/>
                <a:cs typeface="+mn-lt"/>
              </a:rPr>
              <a:t>Takie</a:t>
            </a:r>
            <a:r>
              <a:rPr lang="en-US" sz="1200" b="1" dirty="0">
                <a:ea typeface="+mn-lt"/>
                <a:cs typeface="+mn-lt"/>
              </a:rPr>
              <a:t> </a:t>
            </a:r>
            <a:r>
              <a:rPr lang="en-US" sz="1200" b="1" err="1">
                <a:ea typeface="+mn-lt"/>
                <a:cs typeface="+mn-lt"/>
              </a:rPr>
              <a:t>publikacje</a:t>
            </a:r>
            <a:r>
              <a:rPr lang="en-US" sz="1200" b="1" dirty="0">
                <a:ea typeface="+mn-lt"/>
                <a:cs typeface="+mn-lt"/>
              </a:rPr>
              <a:t> </a:t>
            </a:r>
            <a:r>
              <a:rPr lang="en-US" sz="1200" b="1" err="1">
                <a:ea typeface="+mn-lt"/>
                <a:cs typeface="+mn-lt"/>
              </a:rPr>
              <a:t>zawierają</a:t>
            </a:r>
            <a:r>
              <a:rPr lang="en-US" sz="1200" b="1" dirty="0">
                <a:ea typeface="+mn-lt"/>
                <a:cs typeface="+mn-lt"/>
              </a:rPr>
              <a:t> </a:t>
            </a:r>
            <a:r>
              <a:rPr lang="en-US" sz="1200" b="1" err="1">
                <a:ea typeface="+mn-lt"/>
                <a:cs typeface="+mn-lt"/>
              </a:rPr>
              <a:t>wiele</a:t>
            </a:r>
            <a:r>
              <a:rPr lang="en-US" sz="1200" b="1" dirty="0">
                <a:ea typeface="+mn-lt"/>
                <a:cs typeface="+mn-lt"/>
              </a:rPr>
              <a:t> </a:t>
            </a:r>
            <a:r>
              <a:rPr lang="en-US" sz="1200" b="1" err="1">
                <a:ea typeface="+mn-lt"/>
                <a:cs typeface="+mn-lt"/>
              </a:rPr>
              <a:t>cennych</a:t>
            </a:r>
            <a:r>
              <a:rPr lang="en-US" sz="1200" b="1" dirty="0">
                <a:ea typeface="+mn-lt"/>
                <a:cs typeface="+mn-lt"/>
              </a:rPr>
              <a:t> </a:t>
            </a:r>
            <a:r>
              <a:rPr lang="en-US" sz="1200" b="1" err="1">
                <a:ea typeface="+mn-lt"/>
                <a:cs typeface="+mn-lt"/>
              </a:rPr>
              <a:t>wskazówek</a:t>
            </a:r>
            <a:r>
              <a:rPr lang="en-US" sz="1200" b="1" dirty="0">
                <a:ea typeface="+mn-lt"/>
                <a:cs typeface="+mn-lt"/>
              </a:rPr>
              <a:t>, </a:t>
            </a:r>
            <a:r>
              <a:rPr lang="en-US" sz="1200" b="1" err="1">
                <a:ea typeface="+mn-lt"/>
                <a:cs typeface="+mn-lt"/>
              </a:rPr>
              <a:t>dotyczących</a:t>
            </a:r>
            <a:r>
              <a:rPr lang="en-US" sz="1200" b="1" dirty="0">
                <a:ea typeface="+mn-lt"/>
                <a:cs typeface="+mn-lt"/>
              </a:rPr>
              <a:t> diet, </a:t>
            </a:r>
            <a:r>
              <a:rPr lang="en-US" sz="1200" b="1" err="1">
                <a:ea typeface="+mn-lt"/>
                <a:cs typeface="+mn-lt"/>
              </a:rPr>
              <a:t>ćwiczeń</a:t>
            </a:r>
            <a:r>
              <a:rPr lang="en-US" sz="1200" b="1" dirty="0">
                <a:ea typeface="+mn-lt"/>
                <a:cs typeface="+mn-lt"/>
              </a:rPr>
              <a:t> </a:t>
            </a:r>
            <a:r>
              <a:rPr lang="en-US" sz="1200" b="1" err="1">
                <a:ea typeface="+mn-lt"/>
                <a:cs typeface="+mn-lt"/>
              </a:rPr>
              <a:t>i</a:t>
            </a:r>
            <a:r>
              <a:rPr lang="en-US" sz="1200" b="1" dirty="0">
                <a:ea typeface="+mn-lt"/>
                <a:cs typeface="+mn-lt"/>
              </a:rPr>
              <a:t> </a:t>
            </a:r>
            <a:r>
              <a:rPr lang="en-US" sz="1200" b="1" err="1">
                <a:ea typeface="+mn-lt"/>
                <a:cs typeface="+mn-lt"/>
              </a:rPr>
              <a:t>zdrowego</a:t>
            </a:r>
            <a:r>
              <a:rPr lang="en-US" sz="1200" b="1" dirty="0">
                <a:ea typeface="+mn-lt"/>
                <a:cs typeface="+mn-lt"/>
              </a:rPr>
              <a:t> </a:t>
            </a:r>
            <a:r>
              <a:rPr lang="en-US" sz="1200" b="1" err="1">
                <a:ea typeface="+mn-lt"/>
                <a:cs typeface="+mn-lt"/>
              </a:rPr>
              <a:t>stylu</a:t>
            </a:r>
            <a:r>
              <a:rPr lang="en-US" sz="1200" b="1" dirty="0">
                <a:ea typeface="+mn-lt"/>
                <a:cs typeface="+mn-lt"/>
              </a:rPr>
              <a:t> </a:t>
            </a:r>
            <a:r>
              <a:rPr lang="en-US" sz="1200" b="1" err="1">
                <a:ea typeface="+mn-lt"/>
                <a:cs typeface="+mn-lt"/>
              </a:rPr>
              <a:t>życia</a:t>
            </a:r>
            <a:r>
              <a:rPr lang="en-US" sz="1200" b="1" dirty="0">
                <a:ea typeface="+mn-lt"/>
                <a:cs typeface="+mn-lt"/>
              </a:rPr>
              <a:t>. </a:t>
            </a:r>
            <a:r>
              <a:rPr lang="en-US" sz="1200" b="1" err="1">
                <a:ea typeface="+mn-lt"/>
                <a:cs typeface="+mn-lt"/>
              </a:rPr>
              <a:t>Zastosowanie</a:t>
            </a:r>
            <a:r>
              <a:rPr lang="en-US" sz="1200" b="1" dirty="0">
                <a:ea typeface="+mn-lt"/>
                <a:cs typeface="+mn-lt"/>
              </a:rPr>
              <a:t> </a:t>
            </a:r>
            <a:r>
              <a:rPr lang="en-US" sz="1200" b="1" err="1">
                <a:ea typeface="+mn-lt"/>
                <a:cs typeface="+mn-lt"/>
              </a:rPr>
              <a:t>się</a:t>
            </a:r>
            <a:r>
              <a:rPr lang="en-US" sz="1200" b="1" dirty="0">
                <a:ea typeface="+mn-lt"/>
                <a:cs typeface="+mn-lt"/>
              </a:rPr>
              <a:t> do </a:t>
            </a:r>
            <a:r>
              <a:rPr lang="en-US" sz="1200" b="1" err="1">
                <a:ea typeface="+mn-lt"/>
                <a:cs typeface="+mn-lt"/>
              </a:rPr>
              <a:t>nich</a:t>
            </a:r>
            <a:r>
              <a:rPr lang="en-US" sz="1200" b="1" dirty="0">
                <a:ea typeface="+mn-lt"/>
                <a:cs typeface="+mn-lt"/>
              </a:rPr>
              <a:t> </a:t>
            </a:r>
            <a:r>
              <a:rPr lang="en-US" sz="1200" b="1" err="1">
                <a:ea typeface="+mn-lt"/>
                <a:cs typeface="+mn-lt"/>
              </a:rPr>
              <a:t>prowadzi</a:t>
            </a:r>
            <a:r>
              <a:rPr lang="en-US" sz="1200" b="1" dirty="0">
                <a:ea typeface="+mn-lt"/>
                <a:cs typeface="+mn-lt"/>
              </a:rPr>
              <a:t> do </a:t>
            </a:r>
            <a:r>
              <a:rPr lang="en-US" sz="1200" b="1" err="1">
                <a:ea typeface="+mn-lt"/>
                <a:cs typeface="+mn-lt"/>
              </a:rPr>
              <a:t>ulepszenia</a:t>
            </a:r>
            <a:r>
              <a:rPr lang="en-US" sz="1200" b="1" dirty="0">
                <a:ea typeface="+mn-lt"/>
                <a:cs typeface="+mn-lt"/>
              </a:rPr>
              <a:t> </a:t>
            </a:r>
            <a:r>
              <a:rPr lang="en-US" sz="1200" b="1" err="1">
                <a:ea typeface="+mn-lt"/>
                <a:cs typeface="+mn-lt"/>
              </a:rPr>
              <a:t>zdrowia</a:t>
            </a:r>
            <a:r>
              <a:rPr lang="en-US" sz="1200" b="1" dirty="0">
                <a:ea typeface="+mn-lt"/>
                <a:cs typeface="+mn-lt"/>
              </a:rPr>
              <a:t> </a:t>
            </a:r>
            <a:r>
              <a:rPr lang="en-US" sz="1200" b="1" err="1">
                <a:ea typeface="+mn-lt"/>
                <a:cs typeface="+mn-lt"/>
              </a:rPr>
              <a:t>fizycznego</a:t>
            </a:r>
            <a:r>
              <a:rPr lang="en-US" sz="1200" b="1" dirty="0">
                <a:ea typeface="+mn-lt"/>
                <a:cs typeface="+mn-lt"/>
              </a:rPr>
              <a:t> </a:t>
            </a:r>
            <a:r>
              <a:rPr lang="en-US" sz="1200" b="1" err="1">
                <a:ea typeface="+mn-lt"/>
                <a:cs typeface="+mn-lt"/>
              </a:rPr>
              <a:t>i</a:t>
            </a:r>
            <a:r>
              <a:rPr lang="en-US" sz="1200" b="1" dirty="0">
                <a:ea typeface="+mn-lt"/>
                <a:cs typeface="+mn-lt"/>
              </a:rPr>
              <a:t> </a:t>
            </a:r>
            <a:r>
              <a:rPr lang="en-US" sz="1200" b="1" err="1">
                <a:ea typeface="+mn-lt"/>
                <a:cs typeface="+mn-lt"/>
              </a:rPr>
              <a:t>psychicznego</a:t>
            </a:r>
            <a:r>
              <a:rPr lang="en-US" sz="1200" b="1" dirty="0">
                <a:ea typeface="+mn-lt"/>
                <a:cs typeface="+mn-lt"/>
              </a:rPr>
              <a:t>.</a:t>
            </a:r>
            <a:br>
              <a:rPr lang="en-US" sz="1200" b="1" dirty="0">
                <a:ea typeface="+mn-lt"/>
                <a:cs typeface="+mn-lt"/>
              </a:rPr>
            </a:br>
            <a:r>
              <a:rPr lang="en-US" sz="1200" b="1" err="1">
                <a:ea typeface="+mn-lt"/>
                <a:cs typeface="+mn-lt"/>
              </a:rPr>
              <a:t>Codzienny</a:t>
            </a:r>
            <a:r>
              <a:rPr lang="en-US" sz="1200" b="1" dirty="0">
                <a:ea typeface="+mn-lt"/>
                <a:cs typeface="+mn-lt"/>
              </a:rPr>
              <a:t> </a:t>
            </a:r>
            <a:r>
              <a:rPr lang="en-US" sz="1200" b="1" err="1">
                <a:ea typeface="+mn-lt"/>
                <a:cs typeface="+mn-lt"/>
              </a:rPr>
              <a:t>trening</a:t>
            </a:r>
            <a:r>
              <a:rPr lang="en-US" sz="1200" b="1" dirty="0">
                <a:ea typeface="+mn-lt"/>
                <a:cs typeface="+mn-lt"/>
              </a:rPr>
              <a:t> </a:t>
            </a:r>
            <a:r>
              <a:rPr lang="en-US" sz="1200" b="1" err="1">
                <a:ea typeface="+mn-lt"/>
                <a:cs typeface="+mn-lt"/>
              </a:rPr>
              <a:t>mózgu</a:t>
            </a:r>
            <a:r>
              <a:rPr lang="en-US" sz="1200" b="1" dirty="0">
                <a:ea typeface="+mn-lt"/>
                <a:cs typeface="+mn-lt"/>
              </a:rPr>
              <a:t> w </a:t>
            </a:r>
            <a:r>
              <a:rPr lang="en-US" sz="1200" b="1" err="1">
                <a:ea typeface="+mn-lt"/>
                <a:cs typeface="+mn-lt"/>
              </a:rPr>
              <a:t>postaci</a:t>
            </a:r>
            <a:r>
              <a:rPr lang="en-US" sz="1200" b="1" dirty="0">
                <a:ea typeface="+mn-lt"/>
                <a:cs typeface="+mn-lt"/>
              </a:rPr>
              <a:t> </a:t>
            </a:r>
            <a:r>
              <a:rPr lang="en-US" sz="1200" b="1" err="1">
                <a:ea typeface="+mn-lt"/>
                <a:cs typeface="+mn-lt"/>
              </a:rPr>
              <a:t>czytania</a:t>
            </a:r>
            <a:r>
              <a:rPr lang="en-US" sz="1200" b="1" dirty="0">
                <a:ea typeface="+mn-lt"/>
                <a:cs typeface="+mn-lt"/>
              </a:rPr>
              <a:t> </a:t>
            </a:r>
            <a:r>
              <a:rPr lang="en-US" sz="1200" b="1" err="1">
                <a:ea typeface="+mn-lt"/>
                <a:cs typeface="+mn-lt"/>
              </a:rPr>
              <a:t>i</a:t>
            </a:r>
            <a:r>
              <a:rPr lang="en-US" sz="1200" b="1" dirty="0">
                <a:ea typeface="+mn-lt"/>
                <a:cs typeface="+mn-lt"/>
              </a:rPr>
              <a:t> </a:t>
            </a:r>
            <a:r>
              <a:rPr lang="en-US" sz="1200" b="1" err="1">
                <a:ea typeface="+mn-lt"/>
                <a:cs typeface="+mn-lt"/>
              </a:rPr>
              <a:t>pisania</a:t>
            </a:r>
            <a:r>
              <a:rPr lang="en-US" sz="1200" b="1" dirty="0">
                <a:ea typeface="+mn-lt"/>
                <a:cs typeface="+mn-lt"/>
              </a:rPr>
              <a:t> </a:t>
            </a:r>
            <a:r>
              <a:rPr lang="en-US" sz="1200" b="1" err="1">
                <a:ea typeface="+mn-lt"/>
                <a:cs typeface="+mn-lt"/>
              </a:rPr>
              <a:t>może</a:t>
            </a:r>
            <a:r>
              <a:rPr lang="en-US" sz="1200" b="1" dirty="0">
                <a:ea typeface="+mn-lt"/>
                <a:cs typeface="+mn-lt"/>
              </a:rPr>
              <a:t> </a:t>
            </a:r>
            <a:r>
              <a:rPr lang="en-US" sz="1200" b="1" err="1">
                <a:ea typeface="+mn-lt"/>
                <a:cs typeface="+mn-lt"/>
              </a:rPr>
              <a:t>zahamować</a:t>
            </a:r>
            <a:r>
              <a:rPr lang="en-US" sz="1200" b="1" dirty="0">
                <a:ea typeface="+mn-lt"/>
                <a:cs typeface="+mn-lt"/>
              </a:rPr>
              <a:t> </a:t>
            </a:r>
            <a:r>
              <a:rPr lang="en-US" sz="1200" b="1" err="1">
                <a:ea typeface="+mn-lt"/>
                <a:cs typeface="+mn-lt"/>
              </a:rPr>
              <a:t>rozwój</a:t>
            </a:r>
            <a:r>
              <a:rPr lang="en-US" sz="1200" b="1" dirty="0">
                <a:ea typeface="+mn-lt"/>
                <a:cs typeface="+mn-lt"/>
              </a:rPr>
              <a:t> </a:t>
            </a:r>
            <a:r>
              <a:rPr lang="en-US" sz="1200" b="1" err="1">
                <a:ea typeface="+mn-lt"/>
                <a:cs typeface="+mn-lt"/>
              </a:rPr>
              <a:t>zaburzeń</a:t>
            </a:r>
            <a:r>
              <a:rPr lang="en-US" sz="1200" b="1" dirty="0">
                <a:ea typeface="+mn-lt"/>
                <a:cs typeface="+mn-lt"/>
              </a:rPr>
              <a:t> </a:t>
            </a:r>
            <a:r>
              <a:rPr lang="en-US" sz="1200" b="1" err="1">
                <a:ea typeface="+mn-lt"/>
                <a:cs typeface="+mn-lt"/>
              </a:rPr>
              <a:t>funkcji</a:t>
            </a:r>
            <a:r>
              <a:rPr lang="en-US" sz="1200" b="1" dirty="0">
                <a:ea typeface="+mn-lt"/>
                <a:cs typeface="+mn-lt"/>
              </a:rPr>
              <a:t> </a:t>
            </a:r>
            <a:r>
              <a:rPr lang="en-US" sz="1200" b="1" err="1">
                <a:ea typeface="+mn-lt"/>
                <a:cs typeface="+mn-lt"/>
              </a:rPr>
              <a:t>poznawczych</a:t>
            </a:r>
            <a:r>
              <a:rPr lang="en-US" sz="1200" b="1" dirty="0">
                <a:ea typeface="+mn-lt"/>
                <a:cs typeface="+mn-lt"/>
              </a:rPr>
              <a:t> w </a:t>
            </a:r>
            <a:r>
              <a:rPr lang="en-US" sz="1200" b="1" err="1">
                <a:ea typeface="+mn-lt"/>
                <a:cs typeface="+mn-lt"/>
              </a:rPr>
              <a:t>podeszłym</a:t>
            </a:r>
            <a:r>
              <a:rPr lang="en-US" sz="1200" b="1" dirty="0">
                <a:ea typeface="+mn-lt"/>
                <a:cs typeface="+mn-lt"/>
              </a:rPr>
              <a:t> </a:t>
            </a:r>
            <a:r>
              <a:rPr lang="en-US" sz="1200" b="1" err="1">
                <a:ea typeface="+mn-lt"/>
                <a:cs typeface="+mn-lt"/>
              </a:rPr>
              <a:t>wieku</a:t>
            </a:r>
            <a:r>
              <a:rPr lang="en-US" sz="1200" b="1" dirty="0">
                <a:ea typeface="+mn-lt"/>
                <a:cs typeface="+mn-lt"/>
              </a:rPr>
              <a:t>, </a:t>
            </a:r>
            <a:r>
              <a:rPr lang="en-US" sz="1200" b="1" err="1">
                <a:ea typeface="+mn-lt"/>
                <a:cs typeface="+mn-lt"/>
              </a:rPr>
              <a:t>tak</a:t>
            </a:r>
            <a:r>
              <a:rPr lang="en-US" sz="1200" b="1" dirty="0">
                <a:ea typeface="+mn-lt"/>
                <a:cs typeface="+mn-lt"/>
              </a:rPr>
              <a:t> </a:t>
            </a:r>
            <a:r>
              <a:rPr lang="en-US" sz="1200" b="1" err="1">
                <a:ea typeface="+mn-lt"/>
                <a:cs typeface="+mn-lt"/>
              </a:rPr>
              <a:t>wynika</a:t>
            </a:r>
            <a:r>
              <a:rPr lang="en-US" sz="1200" b="1" dirty="0">
                <a:ea typeface="+mn-lt"/>
                <a:cs typeface="+mn-lt"/>
              </a:rPr>
              <a:t> z </a:t>
            </a:r>
            <a:r>
              <a:rPr lang="en-US" sz="1200" b="1" err="1">
                <a:ea typeface="+mn-lt"/>
                <a:cs typeface="+mn-lt"/>
              </a:rPr>
              <a:t>badań</a:t>
            </a:r>
            <a:r>
              <a:rPr lang="en-US" sz="1200" b="1" dirty="0">
                <a:ea typeface="+mn-lt"/>
                <a:cs typeface="+mn-lt"/>
              </a:rPr>
              <a:t> </a:t>
            </a:r>
            <a:r>
              <a:rPr lang="en-US" sz="1200" b="1" err="1">
                <a:ea typeface="+mn-lt"/>
                <a:cs typeface="+mn-lt"/>
              </a:rPr>
              <a:t>opublikowanych</a:t>
            </a:r>
            <a:r>
              <a:rPr lang="en-US" sz="1200" b="1" dirty="0">
                <a:ea typeface="+mn-lt"/>
                <a:cs typeface="+mn-lt"/>
              </a:rPr>
              <a:t> </a:t>
            </a:r>
            <a:r>
              <a:rPr lang="en-US" sz="1200" b="1" err="1">
                <a:ea typeface="+mn-lt"/>
                <a:cs typeface="+mn-lt"/>
              </a:rPr>
              <a:t>na</a:t>
            </a:r>
            <a:r>
              <a:rPr lang="en-US" sz="1200" b="1" dirty="0">
                <a:ea typeface="+mn-lt"/>
                <a:cs typeface="+mn-lt"/>
              </a:rPr>
              <a:t> </a:t>
            </a:r>
            <a:r>
              <a:rPr lang="en-US" sz="1200" b="1" err="1">
                <a:ea typeface="+mn-lt"/>
                <a:cs typeface="+mn-lt"/>
              </a:rPr>
              <a:t>łamach</a:t>
            </a:r>
            <a:r>
              <a:rPr lang="en-US" sz="1200" b="1" dirty="0">
                <a:ea typeface="+mn-lt"/>
                <a:cs typeface="+mn-lt"/>
              </a:rPr>
              <a:t> “Neurology”.</a:t>
            </a:r>
            <a:br>
              <a:rPr lang="en-US" sz="1200" b="1" dirty="0">
                <a:ea typeface="+mn-lt"/>
                <a:cs typeface="+mn-lt"/>
              </a:rPr>
            </a:br>
            <a:r>
              <a:rPr lang="en-US" sz="1200" b="1" err="1">
                <a:ea typeface="+mn-lt"/>
                <a:cs typeface="+mn-lt"/>
              </a:rPr>
              <a:t>Wyniki</a:t>
            </a:r>
            <a:r>
              <a:rPr lang="en-US" sz="1200" b="1" dirty="0">
                <a:ea typeface="+mn-lt"/>
                <a:cs typeface="+mn-lt"/>
              </a:rPr>
              <a:t> </a:t>
            </a:r>
            <a:r>
              <a:rPr lang="en-US" sz="1200" b="1" err="1">
                <a:ea typeface="+mn-lt"/>
                <a:cs typeface="+mn-lt"/>
              </a:rPr>
              <a:t>innych</a:t>
            </a:r>
            <a:r>
              <a:rPr lang="en-US" sz="1200" b="1" dirty="0">
                <a:ea typeface="+mn-lt"/>
                <a:cs typeface="+mn-lt"/>
              </a:rPr>
              <a:t> </a:t>
            </a:r>
            <a:r>
              <a:rPr lang="en-US" sz="1200" b="1" err="1">
                <a:ea typeface="+mn-lt"/>
                <a:cs typeface="+mn-lt"/>
              </a:rPr>
              <a:t>badań</a:t>
            </a:r>
            <a:r>
              <a:rPr lang="en-US" sz="1200" b="1" dirty="0">
                <a:ea typeface="+mn-lt"/>
                <a:cs typeface="+mn-lt"/>
              </a:rPr>
              <a:t> </a:t>
            </a:r>
            <a:r>
              <a:rPr lang="en-US" sz="1200" b="1" err="1">
                <a:ea typeface="+mn-lt"/>
                <a:cs typeface="+mn-lt"/>
              </a:rPr>
              <a:t>przedstawionych</a:t>
            </a:r>
            <a:r>
              <a:rPr lang="en-US" sz="1200" b="1" dirty="0">
                <a:ea typeface="+mn-lt"/>
                <a:cs typeface="+mn-lt"/>
              </a:rPr>
              <a:t> w PNAS, </a:t>
            </a:r>
            <a:r>
              <a:rPr lang="en-US" sz="1200" b="1" err="1">
                <a:ea typeface="+mn-lt"/>
                <a:cs typeface="+mn-lt"/>
              </a:rPr>
              <a:t>amerykańskim</a:t>
            </a:r>
            <a:r>
              <a:rPr lang="en-US" sz="1200" b="1" dirty="0">
                <a:ea typeface="+mn-lt"/>
                <a:cs typeface="+mn-lt"/>
              </a:rPr>
              <a:t> </a:t>
            </a:r>
            <a:r>
              <a:rPr lang="en-US" sz="1200" b="1" err="1">
                <a:ea typeface="+mn-lt"/>
                <a:cs typeface="+mn-lt"/>
              </a:rPr>
              <a:t>czasopiśmie</a:t>
            </a:r>
            <a:r>
              <a:rPr lang="en-US" sz="1200" b="1" dirty="0">
                <a:ea typeface="+mn-lt"/>
                <a:cs typeface="+mn-lt"/>
              </a:rPr>
              <a:t> </a:t>
            </a:r>
            <a:r>
              <a:rPr lang="en-US" sz="1200" b="1" err="1">
                <a:ea typeface="+mn-lt"/>
                <a:cs typeface="+mn-lt"/>
              </a:rPr>
              <a:t>naukowym</a:t>
            </a:r>
            <a:r>
              <a:rPr lang="en-US" sz="1200" b="1" dirty="0">
                <a:ea typeface="+mn-lt"/>
                <a:cs typeface="+mn-lt"/>
              </a:rPr>
              <a:t> </a:t>
            </a:r>
            <a:r>
              <a:rPr lang="en-US" sz="1200" b="1" err="1">
                <a:ea typeface="+mn-lt"/>
                <a:cs typeface="+mn-lt"/>
              </a:rPr>
              <a:t>dowodzą</a:t>
            </a:r>
            <a:r>
              <a:rPr lang="en-US" sz="1200" b="1" dirty="0">
                <a:ea typeface="+mn-lt"/>
                <a:cs typeface="+mn-lt"/>
              </a:rPr>
              <a:t>, </a:t>
            </a:r>
            <a:r>
              <a:rPr lang="en-US" sz="1200" b="1" err="1">
                <a:ea typeface="+mn-lt"/>
                <a:cs typeface="+mn-lt"/>
              </a:rPr>
              <a:t>że</a:t>
            </a:r>
            <a:r>
              <a:rPr lang="en-US" sz="1200" b="1" dirty="0">
                <a:ea typeface="+mn-lt"/>
                <a:cs typeface="+mn-lt"/>
              </a:rPr>
              <a:t> </a:t>
            </a:r>
            <a:r>
              <a:rPr lang="en-US" sz="1200" b="1" err="1">
                <a:ea typeface="+mn-lt"/>
                <a:cs typeface="+mn-lt"/>
              </a:rPr>
              <a:t>szansa</a:t>
            </a:r>
            <a:r>
              <a:rPr lang="en-US" sz="1200" b="1" dirty="0">
                <a:ea typeface="+mn-lt"/>
                <a:cs typeface="+mn-lt"/>
              </a:rPr>
              <a:t> </a:t>
            </a:r>
            <a:r>
              <a:rPr lang="en-US" sz="1200" b="1" err="1">
                <a:ea typeface="+mn-lt"/>
                <a:cs typeface="+mn-lt"/>
              </a:rPr>
              <a:t>zdiagnozowania</a:t>
            </a:r>
            <a:r>
              <a:rPr lang="en-US" sz="1200" b="1" dirty="0">
                <a:ea typeface="+mn-lt"/>
                <a:cs typeface="+mn-lt"/>
              </a:rPr>
              <a:t> </a:t>
            </a:r>
            <a:r>
              <a:rPr lang="en-US" sz="1200" b="1" err="1">
                <a:ea typeface="+mn-lt"/>
                <a:cs typeface="+mn-lt"/>
              </a:rPr>
              <a:t>choroby</a:t>
            </a:r>
            <a:r>
              <a:rPr lang="en-US" sz="1200" b="1" dirty="0">
                <a:ea typeface="+mn-lt"/>
                <a:cs typeface="+mn-lt"/>
              </a:rPr>
              <a:t> </a:t>
            </a:r>
            <a:r>
              <a:rPr lang="en-US" sz="1200" b="1" err="1">
                <a:ea typeface="+mn-lt"/>
                <a:cs typeface="+mn-lt"/>
              </a:rPr>
              <a:t>Alzheimera</a:t>
            </a:r>
            <a:r>
              <a:rPr lang="en-US" sz="1200" b="1" dirty="0">
                <a:ea typeface="+mn-lt"/>
                <a:cs typeface="+mn-lt"/>
              </a:rPr>
              <a:t> </a:t>
            </a:r>
            <a:r>
              <a:rPr lang="en-US" sz="1200" b="1" err="1">
                <a:ea typeface="+mn-lt"/>
                <a:cs typeface="+mn-lt"/>
              </a:rPr>
              <a:t>wśród</a:t>
            </a:r>
            <a:r>
              <a:rPr lang="en-US" sz="1200" b="1" dirty="0">
                <a:ea typeface="+mn-lt"/>
                <a:cs typeface="+mn-lt"/>
              </a:rPr>
              <a:t> </a:t>
            </a:r>
            <a:r>
              <a:rPr lang="en-US" sz="1200" b="1" err="1">
                <a:ea typeface="+mn-lt"/>
                <a:cs typeface="+mn-lt"/>
              </a:rPr>
              <a:t>regularnie</a:t>
            </a:r>
            <a:r>
              <a:rPr lang="en-US" sz="1200" b="1" dirty="0">
                <a:ea typeface="+mn-lt"/>
                <a:cs typeface="+mn-lt"/>
              </a:rPr>
              <a:t> </a:t>
            </a:r>
            <a:r>
              <a:rPr lang="en-US" sz="1200" b="1" err="1">
                <a:ea typeface="+mn-lt"/>
                <a:cs typeface="+mn-lt"/>
              </a:rPr>
              <a:t>czytających</a:t>
            </a:r>
            <a:r>
              <a:rPr lang="en-US" sz="1200" b="1" dirty="0">
                <a:ea typeface="+mn-lt"/>
                <a:cs typeface="+mn-lt"/>
              </a:rPr>
              <a:t> </a:t>
            </a:r>
            <a:r>
              <a:rPr lang="en-US" sz="1200" b="1" err="1">
                <a:ea typeface="+mn-lt"/>
                <a:cs typeface="+mn-lt"/>
              </a:rPr>
              <a:t>ludzi</a:t>
            </a:r>
            <a:r>
              <a:rPr lang="en-US" sz="1200" b="1" dirty="0">
                <a:ea typeface="+mn-lt"/>
                <a:cs typeface="+mn-lt"/>
              </a:rPr>
              <a:t>, jest </a:t>
            </a:r>
            <a:r>
              <a:rPr lang="en-US" sz="1200" b="1" err="1">
                <a:ea typeface="+mn-lt"/>
                <a:cs typeface="+mn-lt"/>
              </a:rPr>
              <a:t>dwa</a:t>
            </a:r>
            <a:r>
              <a:rPr lang="en-US" sz="1200" b="1" dirty="0">
                <a:ea typeface="+mn-lt"/>
                <a:cs typeface="+mn-lt"/>
              </a:rPr>
              <a:t> </a:t>
            </a:r>
            <a:r>
              <a:rPr lang="en-US" sz="1200" b="1" err="1">
                <a:ea typeface="+mn-lt"/>
                <a:cs typeface="+mn-lt"/>
              </a:rPr>
              <a:t>i</a:t>
            </a:r>
            <a:r>
              <a:rPr lang="en-US" sz="1200" b="1" dirty="0">
                <a:ea typeface="+mn-lt"/>
                <a:cs typeface="+mn-lt"/>
              </a:rPr>
              <a:t> </a:t>
            </a:r>
            <a:r>
              <a:rPr lang="en-US" sz="1200" b="1" err="1">
                <a:ea typeface="+mn-lt"/>
                <a:cs typeface="+mn-lt"/>
              </a:rPr>
              <a:t>pół</a:t>
            </a:r>
            <a:r>
              <a:rPr lang="en-US" sz="1200" b="1" dirty="0">
                <a:ea typeface="+mn-lt"/>
                <a:cs typeface="+mn-lt"/>
              </a:rPr>
              <a:t> </a:t>
            </a:r>
            <a:r>
              <a:rPr lang="en-US" sz="1200" b="1" err="1">
                <a:ea typeface="+mn-lt"/>
                <a:cs typeface="+mn-lt"/>
              </a:rPr>
              <a:t>razy</a:t>
            </a:r>
            <a:r>
              <a:rPr lang="en-US" sz="1200" b="1" dirty="0">
                <a:ea typeface="+mn-lt"/>
                <a:cs typeface="+mn-lt"/>
              </a:rPr>
              <a:t> </a:t>
            </a:r>
            <a:r>
              <a:rPr lang="en-US" sz="1200" b="1" err="1">
                <a:ea typeface="+mn-lt"/>
                <a:cs typeface="+mn-lt"/>
              </a:rPr>
              <a:t>mniejsza</a:t>
            </a:r>
            <a:r>
              <a:rPr lang="en-US" sz="1200" b="1" dirty="0">
                <a:ea typeface="+mn-lt"/>
                <a:cs typeface="+mn-lt"/>
              </a:rPr>
              <a:t>. Nie </a:t>
            </a:r>
            <a:r>
              <a:rPr lang="en-US" sz="1200" b="1" err="1">
                <a:ea typeface="+mn-lt"/>
                <a:cs typeface="+mn-lt"/>
              </a:rPr>
              <a:t>oznacza</a:t>
            </a:r>
            <a:r>
              <a:rPr lang="en-US" sz="1200" b="1" dirty="0">
                <a:ea typeface="+mn-lt"/>
                <a:cs typeface="+mn-lt"/>
              </a:rPr>
              <a:t> to, </a:t>
            </a:r>
            <a:r>
              <a:rPr lang="en-US" sz="1200" b="1" err="1">
                <a:ea typeface="+mn-lt"/>
                <a:cs typeface="+mn-lt"/>
              </a:rPr>
              <a:t>że</a:t>
            </a:r>
            <a:r>
              <a:rPr lang="en-US" sz="1200" b="1" dirty="0">
                <a:ea typeface="+mn-lt"/>
                <a:cs typeface="+mn-lt"/>
              </a:rPr>
              <a:t> </a:t>
            </a:r>
            <a:r>
              <a:rPr lang="en-US" sz="1200" b="1" err="1">
                <a:ea typeface="+mn-lt"/>
                <a:cs typeface="+mn-lt"/>
              </a:rPr>
              <a:t>jeśli</a:t>
            </a:r>
            <a:r>
              <a:rPr lang="en-US" sz="1200" b="1" dirty="0">
                <a:ea typeface="+mn-lt"/>
                <a:cs typeface="+mn-lt"/>
              </a:rPr>
              <a:t> </a:t>
            </a:r>
            <a:r>
              <a:rPr lang="en-US" sz="1200" b="1" err="1">
                <a:ea typeface="+mn-lt"/>
                <a:cs typeface="+mn-lt"/>
              </a:rPr>
              <a:t>czytamy</a:t>
            </a:r>
            <a:r>
              <a:rPr lang="en-US" sz="1200" b="1" dirty="0">
                <a:ea typeface="+mn-lt"/>
                <a:cs typeface="+mn-lt"/>
              </a:rPr>
              <a:t> to </a:t>
            </a:r>
            <a:r>
              <a:rPr lang="en-US" sz="1200" b="1" err="1">
                <a:ea typeface="+mn-lt"/>
                <a:cs typeface="+mn-lt"/>
              </a:rPr>
              <a:t>zapobiegniemy</a:t>
            </a:r>
            <a:r>
              <a:rPr lang="en-US" sz="1200" b="1" dirty="0">
                <a:ea typeface="+mn-lt"/>
                <a:cs typeface="+mn-lt"/>
              </a:rPr>
              <a:t> </a:t>
            </a:r>
            <a:r>
              <a:rPr lang="en-US" sz="1200" b="1" err="1">
                <a:ea typeface="+mn-lt"/>
                <a:cs typeface="+mn-lt"/>
              </a:rPr>
              <a:t>chorobie</a:t>
            </a:r>
            <a:r>
              <a:rPr lang="en-US" sz="1200" b="1" dirty="0">
                <a:ea typeface="+mn-lt"/>
                <a:cs typeface="+mn-lt"/>
              </a:rPr>
              <a:t>. </a:t>
            </a:r>
            <a:r>
              <a:rPr lang="en-US" sz="1200" b="1" err="1">
                <a:ea typeface="+mn-lt"/>
                <a:cs typeface="+mn-lt"/>
              </a:rPr>
              <a:t>Jednak</a:t>
            </a:r>
            <a:r>
              <a:rPr lang="en-US" sz="1200" b="1" dirty="0">
                <a:ea typeface="+mn-lt"/>
                <a:cs typeface="+mn-lt"/>
              </a:rPr>
              <a:t> </a:t>
            </a:r>
            <a:r>
              <a:rPr lang="en-US" sz="1200" b="1" err="1">
                <a:ea typeface="+mn-lt"/>
                <a:cs typeface="+mn-lt"/>
              </a:rPr>
              <a:t>istnieje</a:t>
            </a:r>
            <a:r>
              <a:rPr lang="en-US" sz="1200" b="1" dirty="0">
                <a:ea typeface="+mn-lt"/>
                <a:cs typeface="+mn-lt"/>
              </a:rPr>
              <a:t> </a:t>
            </a:r>
            <a:r>
              <a:rPr lang="en-US" sz="1200" b="1" err="1">
                <a:ea typeface="+mn-lt"/>
                <a:cs typeface="+mn-lt"/>
              </a:rPr>
              <a:t>współzależność</a:t>
            </a:r>
            <a:r>
              <a:rPr lang="en-US" sz="1200" b="1" dirty="0">
                <a:ea typeface="+mn-lt"/>
                <a:cs typeface="+mn-lt"/>
              </a:rPr>
              <a:t> </a:t>
            </a:r>
            <a:r>
              <a:rPr lang="en-US" sz="1200" b="1" err="1">
                <a:ea typeface="+mn-lt"/>
                <a:cs typeface="+mn-lt"/>
              </a:rPr>
              <a:t>między</a:t>
            </a:r>
            <a:r>
              <a:rPr lang="en-US" sz="1200" b="1" dirty="0">
                <a:ea typeface="+mn-lt"/>
                <a:cs typeface="+mn-lt"/>
              </a:rPr>
              <a:t> </a:t>
            </a:r>
            <a:r>
              <a:rPr lang="en-US" sz="1200" b="1" err="1">
                <a:ea typeface="+mn-lt"/>
                <a:cs typeface="+mn-lt"/>
              </a:rPr>
              <a:t>działaniem</a:t>
            </a:r>
            <a:r>
              <a:rPr lang="en-US" sz="1200" b="1" dirty="0">
                <a:ea typeface="+mn-lt"/>
                <a:cs typeface="+mn-lt"/>
              </a:rPr>
              <a:t> </a:t>
            </a:r>
            <a:r>
              <a:rPr lang="en-US" sz="1200" b="1" err="1">
                <a:ea typeface="+mn-lt"/>
                <a:cs typeface="+mn-lt"/>
              </a:rPr>
              <a:t>funkcjonowania</a:t>
            </a:r>
            <a:r>
              <a:rPr lang="en-US" sz="1200" b="1" dirty="0">
                <a:ea typeface="+mn-lt"/>
                <a:cs typeface="+mn-lt"/>
              </a:rPr>
              <a:t> </a:t>
            </a:r>
            <a:r>
              <a:rPr lang="en-US" sz="1200" b="1" err="1">
                <a:ea typeface="+mn-lt"/>
                <a:cs typeface="+mn-lt"/>
              </a:rPr>
              <a:t>intelektualnego</a:t>
            </a:r>
            <a:r>
              <a:rPr lang="en-US" sz="1200" b="1" dirty="0">
                <a:ea typeface="+mn-lt"/>
                <a:cs typeface="+mn-lt"/>
              </a:rPr>
              <a:t> jak </a:t>
            </a:r>
            <a:r>
              <a:rPr lang="en-US" sz="1200" b="1" err="1">
                <a:ea typeface="+mn-lt"/>
                <a:cs typeface="+mn-lt"/>
              </a:rPr>
              <a:t>oddanie</a:t>
            </a:r>
            <a:r>
              <a:rPr lang="en-US" sz="1200" b="1" dirty="0">
                <a:ea typeface="+mn-lt"/>
                <a:cs typeface="+mn-lt"/>
              </a:rPr>
              <a:t> </a:t>
            </a:r>
            <a:r>
              <a:rPr lang="en-US" sz="1200" b="1" err="1">
                <a:ea typeface="+mn-lt"/>
                <a:cs typeface="+mn-lt"/>
              </a:rPr>
              <a:t>się</a:t>
            </a:r>
            <a:r>
              <a:rPr lang="en-US" sz="1200" b="1" dirty="0">
                <a:ea typeface="+mn-lt"/>
                <a:cs typeface="+mn-lt"/>
              </a:rPr>
              <a:t> </a:t>
            </a:r>
            <a:r>
              <a:rPr lang="en-US" sz="1200" b="1" err="1">
                <a:ea typeface="+mn-lt"/>
                <a:cs typeface="+mn-lt"/>
              </a:rPr>
              <a:t>lekturze</a:t>
            </a:r>
            <a:r>
              <a:rPr lang="en-US" sz="1200" b="1" dirty="0">
                <a:ea typeface="+mn-lt"/>
                <a:cs typeface="+mn-lt"/>
              </a:rPr>
              <a:t>, </a:t>
            </a:r>
            <a:r>
              <a:rPr lang="en-US" sz="1200" b="1" err="1">
                <a:ea typeface="+mn-lt"/>
                <a:cs typeface="+mn-lt"/>
              </a:rPr>
              <a:t>która</a:t>
            </a:r>
            <a:r>
              <a:rPr lang="en-US" sz="1200" b="1" dirty="0">
                <a:ea typeface="+mn-lt"/>
                <a:cs typeface="+mn-lt"/>
              </a:rPr>
              <a:t> ma </a:t>
            </a:r>
            <a:r>
              <a:rPr lang="en-US" sz="1200" b="1" err="1">
                <a:ea typeface="+mn-lt"/>
                <a:cs typeface="+mn-lt"/>
              </a:rPr>
              <a:t>niebagatelny</a:t>
            </a:r>
            <a:r>
              <a:rPr lang="en-US" sz="1200" b="1" dirty="0">
                <a:ea typeface="+mn-lt"/>
                <a:cs typeface="+mn-lt"/>
              </a:rPr>
              <a:t> </a:t>
            </a:r>
            <a:r>
              <a:rPr lang="en-US" sz="1200" b="1" err="1">
                <a:ea typeface="+mn-lt"/>
                <a:cs typeface="+mn-lt"/>
              </a:rPr>
              <a:t>wpływ</a:t>
            </a:r>
            <a:r>
              <a:rPr lang="en-US" sz="1200" b="1" dirty="0">
                <a:ea typeface="+mn-lt"/>
                <a:cs typeface="+mn-lt"/>
              </a:rPr>
              <a:t> </a:t>
            </a:r>
            <a:r>
              <a:rPr lang="en-US" sz="1200" b="1" err="1">
                <a:ea typeface="+mn-lt"/>
                <a:cs typeface="+mn-lt"/>
              </a:rPr>
              <a:t>na</a:t>
            </a:r>
            <a:r>
              <a:rPr lang="en-US" sz="1200" b="1" dirty="0">
                <a:ea typeface="+mn-lt"/>
                <a:cs typeface="+mn-lt"/>
              </a:rPr>
              <a:t> </a:t>
            </a:r>
            <a:r>
              <a:rPr lang="en-US" sz="1200" b="1" err="1">
                <a:ea typeface="+mn-lt"/>
                <a:cs typeface="+mn-lt"/>
              </a:rPr>
              <a:t>szare</a:t>
            </a:r>
            <a:r>
              <a:rPr lang="en-US" sz="1200" b="1" dirty="0">
                <a:ea typeface="+mn-lt"/>
                <a:cs typeface="+mn-lt"/>
              </a:rPr>
              <a:t> </a:t>
            </a:r>
            <a:r>
              <a:rPr lang="en-US" sz="1200" b="1" err="1">
                <a:ea typeface="+mn-lt"/>
                <a:cs typeface="+mn-lt"/>
              </a:rPr>
              <a:t>komórki</a:t>
            </a:r>
            <a:r>
              <a:rPr lang="en-US" sz="1200" b="1" dirty="0">
                <a:ea typeface="+mn-lt"/>
                <a:cs typeface="+mn-lt"/>
              </a:rPr>
              <a:t>, a </a:t>
            </a:r>
            <a:r>
              <a:rPr lang="en-US" sz="1200" b="1" err="1">
                <a:ea typeface="+mn-lt"/>
                <a:cs typeface="+mn-lt"/>
              </a:rPr>
              <a:t>uchronieniem</a:t>
            </a:r>
            <a:r>
              <a:rPr lang="en-US" sz="1200" b="1" dirty="0">
                <a:ea typeface="+mn-lt"/>
                <a:cs typeface="+mn-lt"/>
              </a:rPr>
              <a:t> </a:t>
            </a:r>
            <a:r>
              <a:rPr lang="en-US" sz="1200" b="1" err="1">
                <a:ea typeface="+mn-lt"/>
                <a:cs typeface="+mn-lt"/>
              </a:rPr>
              <a:t>się</a:t>
            </a:r>
            <a:r>
              <a:rPr lang="en-US" sz="1200" b="1" dirty="0">
                <a:ea typeface="+mn-lt"/>
                <a:cs typeface="+mn-lt"/>
              </a:rPr>
              <a:t> </a:t>
            </a:r>
            <a:r>
              <a:rPr lang="en-US" sz="1200" b="1" err="1">
                <a:ea typeface="+mn-lt"/>
                <a:cs typeface="+mn-lt"/>
              </a:rPr>
              <a:t>przed</a:t>
            </a:r>
            <a:r>
              <a:rPr lang="en-US" sz="1200" b="1" dirty="0">
                <a:ea typeface="+mn-lt"/>
                <a:cs typeface="+mn-lt"/>
              </a:rPr>
              <a:t> </a:t>
            </a:r>
            <a:r>
              <a:rPr lang="en-US" sz="1200" b="1" err="1">
                <a:ea typeface="+mn-lt"/>
                <a:cs typeface="+mn-lt"/>
              </a:rPr>
              <a:t>tą</a:t>
            </a:r>
            <a:r>
              <a:rPr lang="en-US" sz="1200" b="1" dirty="0">
                <a:ea typeface="+mn-lt"/>
                <a:cs typeface="+mn-lt"/>
              </a:rPr>
              <a:t> </a:t>
            </a:r>
            <a:r>
              <a:rPr lang="en-US" sz="1200" b="1" err="1">
                <a:ea typeface="+mn-lt"/>
                <a:cs typeface="+mn-lt"/>
              </a:rPr>
              <a:t>straszna</a:t>
            </a:r>
            <a:r>
              <a:rPr lang="en-US" sz="1200" b="1" dirty="0">
                <a:ea typeface="+mn-lt"/>
                <a:cs typeface="+mn-lt"/>
              </a:rPr>
              <a:t> </a:t>
            </a:r>
            <a:r>
              <a:rPr lang="en-US" sz="1200" b="1" err="1">
                <a:ea typeface="+mn-lt"/>
                <a:cs typeface="+mn-lt"/>
              </a:rPr>
              <a:t>chorobą</a:t>
            </a:r>
            <a:r>
              <a:rPr lang="en-US" sz="1200" b="1" dirty="0">
                <a:ea typeface="+mn-lt"/>
                <a:cs typeface="+mn-lt"/>
              </a:rPr>
              <a:t>. </a:t>
            </a:r>
            <a:r>
              <a:rPr lang="en-US" sz="1200" b="1" err="1">
                <a:ea typeface="+mn-lt"/>
                <a:cs typeface="+mn-lt"/>
              </a:rPr>
              <a:t>Rozwiązywanie</a:t>
            </a:r>
            <a:r>
              <a:rPr lang="en-US" sz="1200" b="1" dirty="0">
                <a:ea typeface="+mn-lt"/>
                <a:cs typeface="+mn-lt"/>
              </a:rPr>
              <a:t> </a:t>
            </a:r>
            <a:r>
              <a:rPr lang="en-US" sz="1200" b="1" err="1">
                <a:ea typeface="+mn-lt"/>
                <a:cs typeface="+mn-lt"/>
              </a:rPr>
              <a:t>krzyżówek</a:t>
            </a:r>
            <a:r>
              <a:rPr lang="en-US" sz="1200" b="1" dirty="0">
                <a:ea typeface="+mn-lt"/>
                <a:cs typeface="+mn-lt"/>
              </a:rPr>
              <a:t> </a:t>
            </a:r>
            <a:r>
              <a:rPr lang="en-US" sz="1200" b="1" err="1">
                <a:ea typeface="+mn-lt"/>
                <a:cs typeface="+mn-lt"/>
              </a:rPr>
              <a:t>przez</a:t>
            </a:r>
            <a:r>
              <a:rPr lang="en-US" sz="1200" b="1" dirty="0">
                <a:ea typeface="+mn-lt"/>
                <a:cs typeface="+mn-lt"/>
              </a:rPr>
              <a:t> </a:t>
            </a:r>
            <a:r>
              <a:rPr lang="en-US" sz="1200" b="1" err="1">
                <a:ea typeface="+mn-lt"/>
                <a:cs typeface="+mn-lt"/>
              </a:rPr>
              <a:t>osoby</a:t>
            </a:r>
            <a:r>
              <a:rPr lang="en-US" sz="1200" b="1" dirty="0">
                <a:ea typeface="+mn-lt"/>
                <a:cs typeface="+mn-lt"/>
              </a:rPr>
              <a:t> </a:t>
            </a:r>
            <a:r>
              <a:rPr lang="en-US" sz="1200" b="1" err="1">
                <a:ea typeface="+mn-lt"/>
                <a:cs typeface="+mn-lt"/>
              </a:rPr>
              <a:t>starsze</a:t>
            </a:r>
            <a:r>
              <a:rPr lang="en-US" sz="1200" b="1" dirty="0">
                <a:ea typeface="+mn-lt"/>
                <a:cs typeface="+mn-lt"/>
              </a:rPr>
              <a:t>, </a:t>
            </a:r>
            <a:r>
              <a:rPr lang="en-US" sz="1200" b="1" err="1">
                <a:ea typeface="+mn-lt"/>
                <a:cs typeface="+mn-lt"/>
              </a:rPr>
              <a:t>granie</a:t>
            </a:r>
            <a:r>
              <a:rPr lang="en-US" sz="1200" b="1" dirty="0">
                <a:ea typeface="+mn-lt"/>
                <a:cs typeface="+mn-lt"/>
              </a:rPr>
              <a:t> w </a:t>
            </a:r>
            <a:r>
              <a:rPr lang="en-US" sz="1200" b="1" err="1">
                <a:ea typeface="+mn-lt"/>
                <a:cs typeface="+mn-lt"/>
              </a:rPr>
              <a:t>gry</a:t>
            </a:r>
            <a:r>
              <a:rPr lang="en-US" sz="1200" b="1" dirty="0">
                <a:ea typeface="+mn-lt"/>
                <a:cs typeface="+mn-lt"/>
              </a:rPr>
              <a:t> </a:t>
            </a:r>
            <a:r>
              <a:rPr lang="en-US" sz="1200" b="1" err="1">
                <a:ea typeface="+mn-lt"/>
                <a:cs typeface="+mn-lt"/>
              </a:rPr>
              <a:t>planszowe</a:t>
            </a:r>
            <a:r>
              <a:rPr lang="en-US" sz="1200" b="1" dirty="0">
                <a:ea typeface="+mn-lt"/>
                <a:cs typeface="+mn-lt"/>
              </a:rPr>
              <a:t>, </a:t>
            </a:r>
            <a:r>
              <a:rPr lang="en-US" sz="1200" b="1" err="1">
                <a:ea typeface="+mn-lt"/>
                <a:cs typeface="+mn-lt"/>
              </a:rPr>
              <a:t>nauka</a:t>
            </a:r>
            <a:r>
              <a:rPr lang="en-US" sz="1200" b="1" dirty="0">
                <a:ea typeface="+mn-lt"/>
                <a:cs typeface="+mn-lt"/>
              </a:rPr>
              <a:t> </a:t>
            </a:r>
            <a:r>
              <a:rPr lang="en-US" sz="1200" b="1" err="1">
                <a:ea typeface="+mn-lt"/>
                <a:cs typeface="+mn-lt"/>
              </a:rPr>
              <a:t>języków</a:t>
            </a:r>
            <a:r>
              <a:rPr lang="en-US" sz="1200" b="1" dirty="0">
                <a:ea typeface="+mn-lt"/>
                <a:cs typeface="+mn-lt"/>
              </a:rPr>
              <a:t> </a:t>
            </a:r>
            <a:r>
              <a:rPr lang="en-US" sz="1200" b="1" err="1">
                <a:ea typeface="+mn-lt"/>
                <a:cs typeface="+mn-lt"/>
              </a:rPr>
              <a:t>obcych</a:t>
            </a:r>
            <a:r>
              <a:rPr lang="en-US" sz="1200" b="1" dirty="0">
                <a:ea typeface="+mn-lt"/>
                <a:cs typeface="+mn-lt"/>
              </a:rPr>
              <a:t>, a </a:t>
            </a:r>
            <a:r>
              <a:rPr lang="en-US" sz="1200" b="1" err="1">
                <a:ea typeface="+mn-lt"/>
                <a:cs typeface="+mn-lt"/>
              </a:rPr>
              <a:t>przede</a:t>
            </a:r>
            <a:r>
              <a:rPr lang="en-US" sz="1200" b="1" dirty="0">
                <a:ea typeface="+mn-lt"/>
                <a:cs typeface="+mn-lt"/>
              </a:rPr>
              <a:t> </a:t>
            </a:r>
            <a:r>
              <a:rPr lang="en-US" sz="1200" b="1" err="1">
                <a:ea typeface="+mn-lt"/>
                <a:cs typeface="+mn-lt"/>
              </a:rPr>
              <a:t>wszystkim</a:t>
            </a:r>
            <a:r>
              <a:rPr lang="en-US" sz="1200" b="1" dirty="0">
                <a:ea typeface="+mn-lt"/>
                <a:cs typeface="+mn-lt"/>
              </a:rPr>
              <a:t> </a:t>
            </a:r>
            <a:r>
              <a:rPr lang="en-US" sz="1200" b="1" err="1">
                <a:ea typeface="+mn-lt"/>
                <a:cs typeface="+mn-lt"/>
              </a:rPr>
              <a:t>czytanie</a:t>
            </a:r>
            <a:r>
              <a:rPr lang="en-US" sz="1200" b="1" dirty="0">
                <a:ea typeface="+mn-lt"/>
                <a:cs typeface="+mn-lt"/>
              </a:rPr>
              <a:t> jest </a:t>
            </a:r>
            <a:r>
              <a:rPr lang="en-US" sz="1200" b="1" err="1">
                <a:ea typeface="+mn-lt"/>
                <a:cs typeface="+mn-lt"/>
              </a:rPr>
              <a:t>zdecydowanie</a:t>
            </a:r>
            <a:r>
              <a:rPr lang="en-US" sz="1200" b="1" dirty="0">
                <a:ea typeface="+mn-lt"/>
                <a:cs typeface="+mn-lt"/>
              </a:rPr>
              <a:t> </a:t>
            </a:r>
            <a:r>
              <a:rPr lang="en-US" sz="1200" b="1" err="1">
                <a:ea typeface="+mn-lt"/>
                <a:cs typeface="+mn-lt"/>
              </a:rPr>
              <a:t>lepsze</a:t>
            </a:r>
            <a:r>
              <a:rPr lang="en-US" sz="1200" b="1" dirty="0">
                <a:ea typeface="+mn-lt"/>
                <a:cs typeface="+mn-lt"/>
              </a:rPr>
              <a:t> </a:t>
            </a:r>
            <a:r>
              <a:rPr lang="en-US" sz="1200" b="1" err="1">
                <a:ea typeface="+mn-lt"/>
                <a:cs typeface="+mn-lt"/>
              </a:rPr>
              <a:t>niż</a:t>
            </a:r>
            <a:r>
              <a:rPr lang="en-US" sz="1200" b="1" dirty="0">
                <a:ea typeface="+mn-lt"/>
                <a:cs typeface="+mn-lt"/>
              </a:rPr>
              <a:t> </a:t>
            </a:r>
            <a:r>
              <a:rPr lang="en-US" sz="1200" b="1" err="1">
                <a:ea typeface="+mn-lt"/>
                <a:cs typeface="+mn-lt"/>
              </a:rPr>
              <a:t>siedzenie</a:t>
            </a:r>
            <a:r>
              <a:rPr lang="en-US" sz="1200" b="1" dirty="0">
                <a:ea typeface="+mn-lt"/>
                <a:cs typeface="+mn-lt"/>
              </a:rPr>
              <a:t> </a:t>
            </a:r>
            <a:r>
              <a:rPr lang="en-US" sz="1200" b="1" err="1">
                <a:ea typeface="+mn-lt"/>
                <a:cs typeface="+mn-lt"/>
              </a:rPr>
              <a:t>przed</a:t>
            </a:r>
            <a:r>
              <a:rPr lang="en-US" sz="1200" b="1" dirty="0">
                <a:ea typeface="+mn-lt"/>
                <a:cs typeface="+mn-lt"/>
              </a:rPr>
              <a:t> </a:t>
            </a:r>
            <a:r>
              <a:rPr lang="en-US" sz="1200" b="1" err="1">
                <a:ea typeface="+mn-lt"/>
                <a:cs typeface="+mn-lt"/>
              </a:rPr>
              <a:t>telewizorem</a:t>
            </a:r>
            <a:r>
              <a:rPr lang="en-US" sz="1200" b="1" dirty="0">
                <a:ea typeface="+mn-lt"/>
                <a:cs typeface="+mn-lt"/>
              </a:rPr>
              <a:t>. Taka </a:t>
            </a:r>
            <a:r>
              <a:rPr lang="en-US" sz="1200" b="1" err="1">
                <a:ea typeface="+mn-lt"/>
                <a:cs typeface="+mn-lt"/>
              </a:rPr>
              <a:t>aktywność</a:t>
            </a:r>
            <a:r>
              <a:rPr lang="en-US" sz="1200" b="1" dirty="0">
                <a:ea typeface="+mn-lt"/>
                <a:cs typeface="+mn-lt"/>
              </a:rPr>
              <a:t> </a:t>
            </a:r>
            <a:r>
              <a:rPr lang="en-US" sz="1200" b="1" err="1">
                <a:ea typeface="+mn-lt"/>
                <a:cs typeface="+mn-lt"/>
              </a:rPr>
              <a:t>zmniejsza</a:t>
            </a:r>
            <a:r>
              <a:rPr lang="en-US" sz="1200" b="1" dirty="0">
                <a:ea typeface="+mn-lt"/>
                <a:cs typeface="+mn-lt"/>
              </a:rPr>
              <a:t> </a:t>
            </a:r>
            <a:r>
              <a:rPr lang="en-US" sz="1200" b="1" err="1">
                <a:ea typeface="+mn-lt"/>
                <a:cs typeface="+mn-lt"/>
              </a:rPr>
              <a:t>ryzyko</a:t>
            </a:r>
            <a:r>
              <a:rPr lang="en-US" sz="1200" b="1" dirty="0">
                <a:ea typeface="+mn-lt"/>
                <a:cs typeface="+mn-lt"/>
              </a:rPr>
              <a:t> </a:t>
            </a:r>
            <a:r>
              <a:rPr lang="en-US" sz="1200" b="1" err="1">
                <a:ea typeface="+mn-lt"/>
                <a:cs typeface="+mn-lt"/>
              </a:rPr>
              <a:t>zachorowania</a:t>
            </a:r>
            <a:r>
              <a:rPr lang="en-US" sz="1200" b="1" dirty="0">
                <a:ea typeface="+mn-lt"/>
                <a:cs typeface="+mn-lt"/>
              </a:rPr>
              <a:t> </a:t>
            </a:r>
            <a:r>
              <a:rPr lang="en-US" sz="1200" b="1" err="1">
                <a:ea typeface="+mn-lt"/>
                <a:cs typeface="+mn-lt"/>
              </a:rPr>
              <a:t>na</a:t>
            </a:r>
            <a:r>
              <a:rPr lang="en-US" sz="1200" b="1" dirty="0">
                <a:ea typeface="+mn-lt"/>
                <a:cs typeface="+mn-lt"/>
              </a:rPr>
              <a:t> </a:t>
            </a:r>
            <a:r>
              <a:rPr lang="en-US" sz="1200" b="1" err="1">
                <a:ea typeface="+mn-lt"/>
                <a:cs typeface="+mn-lt"/>
              </a:rPr>
              <a:t>Alzheimera</a:t>
            </a:r>
            <a:r>
              <a:rPr lang="en-US" sz="1200" b="1" dirty="0">
                <a:ea typeface="+mn-lt"/>
                <a:cs typeface="+mn-lt"/>
              </a:rPr>
              <a:t>.</a:t>
            </a:r>
            <a:endParaRPr lang="en-US" sz="1200" b="1" dirty="0">
              <a:solidFill>
                <a:srgbClr val="FFFFFF">
                  <a:alpha val="70000"/>
                </a:srgbClr>
              </a:solidFill>
            </a:endParaRPr>
          </a:p>
        </p:txBody>
      </p:sp>
      <p:sp>
        <p:nvSpPr>
          <p:cNvPr id="2" name="Title 1">
            <a:extLst>
              <a:ext uri="{FF2B5EF4-FFF2-40B4-BE49-F238E27FC236}">
                <a16:creationId xmlns:a16="http://schemas.microsoft.com/office/drawing/2014/main" id="{8F727A2E-74DC-6500-23BC-A540936E9DD5}"/>
              </a:ext>
            </a:extLst>
          </p:cNvPr>
          <p:cNvSpPr>
            <a:spLocks noGrp="1"/>
          </p:cNvSpPr>
          <p:nvPr>
            <p:ph type="title"/>
          </p:nvPr>
        </p:nvSpPr>
        <p:spPr>
          <a:xfrm>
            <a:off x="845634" y="185854"/>
            <a:ext cx="5334000" cy="1524000"/>
          </a:xfrm>
        </p:spPr>
        <p:txBody>
          <a:bodyPr>
            <a:normAutofit/>
          </a:bodyPr>
          <a:lstStyle/>
          <a:p>
            <a:r>
              <a:rPr lang="en-US" sz="3200">
                <a:ea typeface="+mj-lt"/>
                <a:cs typeface="+mj-lt"/>
              </a:rPr>
              <a:t>Czytanie opóźnia demencję i spowalnia rozwój choroby Alzheimera</a:t>
            </a:r>
            <a:endParaRPr lang="en-US" sz="3200"/>
          </a:p>
        </p:txBody>
      </p:sp>
      <p:sp>
        <p:nvSpPr>
          <p:cNvPr id="5" name="TextBox 4">
            <a:extLst>
              <a:ext uri="{FF2B5EF4-FFF2-40B4-BE49-F238E27FC236}">
                <a16:creationId xmlns:a16="http://schemas.microsoft.com/office/drawing/2014/main" id="{D6271DC9-F866-7AE4-1E23-D4A6CCBE3D66}"/>
              </a:ext>
            </a:extLst>
          </p:cNvPr>
          <p:cNvSpPr txBox="1"/>
          <p:nvPr/>
        </p:nvSpPr>
        <p:spPr>
          <a:xfrm>
            <a:off x="9718246" y="665794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a:t>
            </a:r>
            <a:r>
              <a:rPr lang="en-US" sz="700">
                <a:solidFill>
                  <a:srgbClr val="FFFFFF"/>
                </a:solidFill>
              </a:rPr>
              <a:t>.</a:t>
            </a:r>
          </a:p>
        </p:txBody>
      </p:sp>
    </p:spTree>
    <p:extLst>
      <p:ext uri="{BB962C8B-B14F-4D97-AF65-F5344CB8AC3E}">
        <p14:creationId xmlns:p14="http://schemas.microsoft.com/office/powerpoint/2010/main" val="3502448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PebbleVTI">
  <a:themeElements>
    <a:clrScheme name="AnalogousFromLightSeedRightStep">
      <a:dk1>
        <a:srgbClr val="000000"/>
      </a:dk1>
      <a:lt1>
        <a:srgbClr val="FFFFFF"/>
      </a:lt1>
      <a:dk2>
        <a:srgbClr val="282441"/>
      </a:dk2>
      <a:lt2>
        <a:srgbClr val="E2E8E7"/>
      </a:lt2>
      <a:accent1>
        <a:srgbClr val="C6969C"/>
      </a:accent1>
      <a:accent2>
        <a:srgbClr val="BA907F"/>
      </a:accent2>
      <a:accent3>
        <a:srgbClr val="AFA283"/>
      </a:accent3>
      <a:accent4>
        <a:srgbClr val="A1A873"/>
      </a:accent4>
      <a:accent5>
        <a:srgbClr val="94AB81"/>
      </a:accent5>
      <a:accent6>
        <a:srgbClr val="7AB078"/>
      </a:accent6>
      <a:hlink>
        <a:srgbClr val="568E87"/>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704</Words>
  <Application>Microsoft Office PowerPoint</Application>
  <PresentationFormat>Panoramiczny</PresentationFormat>
  <Paragraphs>26</Paragraphs>
  <Slides>10</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10</vt:i4>
      </vt:variant>
    </vt:vector>
  </HeadingPairs>
  <TitlesOfParts>
    <vt:vector size="17" baseType="lpstr">
      <vt:lpstr>Arial</vt:lpstr>
      <vt:lpstr>Avenir Next LT Pro</vt:lpstr>
      <vt:lpstr>Avenir Next LT Pro Light</vt:lpstr>
      <vt:lpstr>Calibri Light</vt:lpstr>
      <vt:lpstr>Lato</vt:lpstr>
      <vt:lpstr>Sitka Subheading</vt:lpstr>
      <vt:lpstr>PebbleVTI</vt:lpstr>
      <vt:lpstr>Dlaczego warto czytać książki ?</vt:lpstr>
      <vt:lpstr>Jednym z najważniejszych przyczyn czytania kosiążek jest po prostu odpoczynek i relaks Mamy wtedy poczucie mile spędzonego oraz dobrze wykorzystanego czasu </vt:lpstr>
      <vt:lpstr>Czytanie książek bardzo pobudza naszą kreatywność oraz wyobraźnię !</vt:lpstr>
      <vt:lpstr>Czytanie książek poprawia pamięć</vt:lpstr>
      <vt:lpstr>Czytanie uwalania od stresu i uspokaja</vt:lpstr>
      <vt:lpstr>Czytanie kształtuje charakter</vt:lpstr>
      <vt:lpstr>Książki pogłębiają wiedzę oraz wzbogaca słownictwo</vt:lpstr>
      <vt:lpstr>Czytanie poprawia sen</vt:lpstr>
      <vt:lpstr>Czytanie opóźnia demencję i spowalnia rozwój choroby Alzheimera</vt:lpstr>
      <vt:lpstr>Dziękujemy za uwagę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SP4</dc:creator>
  <cp:lastModifiedBy>Windows User</cp:lastModifiedBy>
  <cp:revision>170</cp:revision>
  <dcterms:created xsi:type="dcterms:W3CDTF">2022-03-30T16:20:38Z</dcterms:created>
  <dcterms:modified xsi:type="dcterms:W3CDTF">2022-04-06T11:10:32Z</dcterms:modified>
</cp:coreProperties>
</file>