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6" r:id="rId4"/>
    <p:sldId id="265" r:id="rId5"/>
    <p:sldId id="263" r:id="rId6"/>
    <p:sldId id="264" r:id="rId7"/>
    <p:sldId id="262" r:id="rId8"/>
    <p:sldId id="261" r:id="rId9"/>
    <p:sldId id="260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BE3C6-7752-4156-89BC-E9D66EF4E8DE}" v="851" dt="2022-03-13T11:58:55.423"/>
    <p1510:client id="{263748D8-E19E-4A55-ADDB-D0C407CD3F7B}" v="346" dt="2022-03-30T19:32:06.999"/>
    <p1510:client id="{7E3F7D8C-E044-45A0-A37D-8A5C0A54C3E8}" v="272" dt="2022-02-26T13:35:33.478"/>
    <p1510:client id="{90B3D5AF-4471-435B-9F31-EC16C24BE731}" v="17" dt="2022-03-13T21:08:05.226"/>
    <p1510:client id="{A218F94D-2894-4C30-8491-BC44799C7134}" v="384" dt="2022-03-31T20:31:06.182"/>
    <p1510:client id="{A642CA5D-0D70-430E-AEBE-92FBF6399489}" v="313" dt="2022-03-31T20:30:34.416"/>
    <p1510:client id="{B74CF24F-3C4C-4F8D-9561-6B77DE16FEA8}" v="5" dt="2022-03-31T20:27:30.123"/>
    <p1510:client id="{EF897395-F69A-4F94-9413-3983EE16D28C}" v="89" dt="2022-03-31T20:10:07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Olejniczak" userId="S::molejniczak1@sp4koscian.onmicrosoft.com::fa7075c7-f571-46f1-a6c6-6b9fffc4f07e" providerId="AD" clId="Web-{90B3D5AF-4471-435B-9F31-EC16C24BE731}"/>
    <pc:docChg chg="modSld">
      <pc:chgData name="Maria Olejniczak" userId="S::molejniczak1@sp4koscian.onmicrosoft.com::fa7075c7-f571-46f1-a6c6-6b9fffc4f07e" providerId="AD" clId="Web-{90B3D5AF-4471-435B-9F31-EC16C24BE731}" dt="2022-03-13T21:08:05.226" v="16" actId="20577"/>
      <pc:docMkLst>
        <pc:docMk/>
      </pc:docMkLst>
      <pc:sldChg chg="modSp">
        <pc:chgData name="Maria Olejniczak" userId="S::molejniczak1@sp4koscian.onmicrosoft.com::fa7075c7-f571-46f1-a6c6-6b9fffc4f07e" providerId="AD" clId="Web-{90B3D5AF-4471-435B-9F31-EC16C24BE731}" dt="2022-03-13T21:08:05.226" v="16" actId="20577"/>
        <pc:sldMkLst>
          <pc:docMk/>
          <pc:sldMk cId="2138367301" sldId="268"/>
        </pc:sldMkLst>
        <pc:spChg chg="mod">
          <ac:chgData name="Maria Olejniczak" userId="S::molejniczak1@sp4koscian.onmicrosoft.com::fa7075c7-f571-46f1-a6c6-6b9fffc4f07e" providerId="AD" clId="Web-{90B3D5AF-4471-435B-9F31-EC16C24BE731}" dt="2022-03-13T21:08:05.226" v="16" actId="20577"/>
          <ac:spMkLst>
            <pc:docMk/>
            <pc:sldMk cId="2138367301" sldId="268"/>
            <ac:spMk id="2" creationId="{DCB10926-C17C-4F11-B82C-1799B0D202A5}"/>
          </ac:spMkLst>
        </pc:spChg>
      </pc:sldChg>
    </pc:docChg>
  </pc:docChgLst>
  <pc:docChgLst>
    <pc:chgData name="Matylda Mencel" userId="S::mmencel@sp4koscian.onmicrosoft.com::54c47482-c45e-4a97-bdf2-c432b4fcc272" providerId="AD" clId="Web-{B74CF24F-3C4C-4F8D-9561-6B77DE16FEA8}"/>
    <pc:docChg chg="modSld">
      <pc:chgData name="Matylda Mencel" userId="S::mmencel@sp4koscian.onmicrosoft.com::54c47482-c45e-4a97-bdf2-c432b4fcc272" providerId="AD" clId="Web-{B74CF24F-3C4C-4F8D-9561-6B77DE16FEA8}" dt="2022-03-31T20:21:45.321" v="3" actId="20577"/>
      <pc:docMkLst>
        <pc:docMk/>
      </pc:docMkLst>
      <pc:sldChg chg="modSp">
        <pc:chgData name="Matylda Mencel" userId="S::mmencel@sp4koscian.onmicrosoft.com::54c47482-c45e-4a97-bdf2-c432b4fcc272" providerId="AD" clId="Web-{B74CF24F-3C4C-4F8D-9561-6B77DE16FEA8}" dt="2022-03-31T20:10:55.765" v="1" actId="14100"/>
        <pc:sldMkLst>
          <pc:docMk/>
          <pc:sldMk cId="1774802771" sldId="260"/>
        </pc:sldMkLst>
        <pc:picChg chg="mod">
          <ac:chgData name="Matylda Mencel" userId="S::mmencel@sp4koscian.onmicrosoft.com::54c47482-c45e-4a97-bdf2-c432b4fcc272" providerId="AD" clId="Web-{B74CF24F-3C4C-4F8D-9561-6B77DE16FEA8}" dt="2022-03-31T20:10:55.765" v="1" actId="14100"/>
          <ac:picMkLst>
            <pc:docMk/>
            <pc:sldMk cId="1774802771" sldId="260"/>
            <ac:picMk id="20" creationId="{AE599A1B-F101-B5F8-16A2-763AC9582AF2}"/>
          </ac:picMkLst>
        </pc:picChg>
      </pc:sldChg>
      <pc:sldChg chg="modSp">
        <pc:chgData name="Matylda Mencel" userId="S::mmencel@sp4koscian.onmicrosoft.com::54c47482-c45e-4a97-bdf2-c432b4fcc272" providerId="AD" clId="Web-{B74CF24F-3C4C-4F8D-9561-6B77DE16FEA8}" dt="2022-03-31T20:21:45.321" v="3" actId="20577"/>
        <pc:sldMkLst>
          <pc:docMk/>
          <pc:sldMk cId="3183894588" sldId="266"/>
        </pc:sldMkLst>
        <pc:spChg chg="mod">
          <ac:chgData name="Matylda Mencel" userId="S::mmencel@sp4koscian.onmicrosoft.com::54c47482-c45e-4a97-bdf2-c432b4fcc272" providerId="AD" clId="Web-{B74CF24F-3C4C-4F8D-9561-6B77DE16FEA8}" dt="2022-03-31T20:21:45.321" v="3" actId="20577"/>
          <ac:spMkLst>
            <pc:docMk/>
            <pc:sldMk cId="3183894588" sldId="266"/>
            <ac:spMk id="2" creationId="{658F65B4-B934-470F-9900-4BDB928EA540}"/>
          </ac:spMkLst>
        </pc:spChg>
      </pc:sldChg>
    </pc:docChg>
  </pc:docChgLst>
  <pc:docChgLst>
    <pc:chgData name="Maria Olejniczak" userId="S::molejniczak1@sp4koscian.onmicrosoft.com::fa7075c7-f571-46f1-a6c6-6b9fffc4f07e" providerId="AD" clId="Web-{231BE3C6-7752-4156-89BC-E9D66EF4E8DE}"/>
    <pc:docChg chg="addSld delSld modSld">
      <pc:chgData name="Maria Olejniczak" userId="S::molejniczak1@sp4koscian.onmicrosoft.com::fa7075c7-f571-46f1-a6c6-6b9fffc4f07e" providerId="AD" clId="Web-{231BE3C6-7752-4156-89BC-E9D66EF4E8DE}" dt="2022-03-13T11:58:55.423" v="818" actId="20577"/>
      <pc:docMkLst>
        <pc:docMk/>
      </pc:docMkLst>
      <pc:sldChg chg="modSp">
        <pc:chgData name="Maria Olejniczak" userId="S::molejniczak1@sp4koscian.onmicrosoft.com::fa7075c7-f571-46f1-a6c6-6b9fffc4f07e" providerId="AD" clId="Web-{231BE3C6-7752-4156-89BC-E9D66EF4E8DE}" dt="2022-03-13T11:49:05.694" v="517" actId="20577"/>
        <pc:sldMkLst>
          <pc:docMk/>
          <pc:sldMk cId="109857222" sldId="256"/>
        </pc:sldMkLst>
        <pc:spChg chg="mod">
          <ac:chgData name="Maria Olejniczak" userId="S::molejniczak1@sp4koscian.onmicrosoft.com::fa7075c7-f571-46f1-a6c6-6b9fffc4f07e" providerId="AD" clId="Web-{231BE3C6-7752-4156-89BC-E9D66EF4E8DE}" dt="2022-03-13T11:48:59.491" v="51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ria Olejniczak" userId="S::molejniczak1@sp4koscian.onmicrosoft.com::fa7075c7-f571-46f1-a6c6-6b9fffc4f07e" providerId="AD" clId="Web-{231BE3C6-7752-4156-89BC-E9D66EF4E8DE}" dt="2022-03-13T11:49:05.694" v="517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mod setClrOvrMap">
        <pc:chgData name="Maria Olejniczak" userId="S::molejniczak1@sp4koscian.onmicrosoft.com::fa7075c7-f571-46f1-a6c6-6b9fffc4f07e" providerId="AD" clId="Web-{231BE3C6-7752-4156-89BC-E9D66EF4E8DE}" dt="2022-03-13T11:49:56.429" v="522"/>
        <pc:sldMkLst>
          <pc:docMk/>
          <pc:sldMk cId="2685017483" sldId="259"/>
        </pc:sldMkLst>
        <pc:spChg chg="mod">
          <ac:chgData name="Maria Olejniczak" userId="S::molejniczak1@sp4koscian.onmicrosoft.com::fa7075c7-f571-46f1-a6c6-6b9fffc4f07e" providerId="AD" clId="Web-{231BE3C6-7752-4156-89BC-E9D66EF4E8DE}" dt="2022-03-13T11:49:56.429" v="522"/>
          <ac:spMkLst>
            <pc:docMk/>
            <pc:sldMk cId="2685017483" sldId="259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231BE3C6-7752-4156-89BC-E9D66EF4E8DE}" dt="2022-03-13T11:49:56.429" v="522"/>
          <ac:spMkLst>
            <pc:docMk/>
            <pc:sldMk cId="2685017483" sldId="259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8:42.472" v="514"/>
          <ac:spMkLst>
            <pc:docMk/>
            <pc:sldMk cId="2685017483" sldId="259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8:42.472" v="514"/>
          <ac:spMkLst>
            <pc:docMk/>
            <pc:sldMk cId="2685017483" sldId="259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8:42.472" v="514"/>
          <ac:spMkLst>
            <pc:docMk/>
            <pc:sldMk cId="2685017483" sldId="259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8:42.472" v="514"/>
          <ac:spMkLst>
            <pc:docMk/>
            <pc:sldMk cId="2685017483" sldId="259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8:42.472" v="514"/>
          <ac:spMkLst>
            <pc:docMk/>
            <pc:sldMk cId="2685017483" sldId="259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8:42.472" v="514"/>
          <ac:spMkLst>
            <pc:docMk/>
            <pc:sldMk cId="2685017483" sldId="259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9:56.429" v="522"/>
          <ac:spMkLst>
            <pc:docMk/>
            <pc:sldMk cId="2685017483" sldId="259"/>
            <ac:spMk id="29" creationId="{8F23F8A3-8FD7-4779-8323-FDC26BE99889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9:56.429" v="522"/>
          <ac:spMkLst>
            <pc:docMk/>
            <pc:sldMk cId="2685017483" sldId="259"/>
            <ac:spMk id="31" creationId="{F605C4CC-A25C-416F-8333-7CB7DC97D870}"/>
          </ac:spMkLst>
        </pc:spChg>
        <pc:picChg chg="add mod ord">
          <ac:chgData name="Maria Olejniczak" userId="S::molejniczak1@sp4koscian.onmicrosoft.com::fa7075c7-f571-46f1-a6c6-6b9fffc4f07e" providerId="AD" clId="Web-{231BE3C6-7752-4156-89BC-E9D66EF4E8DE}" dt="2022-03-13T11:49:56.429" v="522"/>
          <ac:picMkLst>
            <pc:docMk/>
            <pc:sldMk cId="2685017483" sldId="259"/>
            <ac:picMk id="20" creationId="{85B8F045-581D-A0D0-6C59-A606DD8A4D90}"/>
          </ac:picMkLst>
        </pc:picChg>
        <pc:cxnChg chg="add del">
          <ac:chgData name="Maria Olejniczak" userId="S::molejniczak1@sp4koscian.onmicrosoft.com::fa7075c7-f571-46f1-a6c6-6b9fffc4f07e" providerId="AD" clId="Web-{231BE3C6-7752-4156-89BC-E9D66EF4E8DE}" dt="2022-03-13T11:49:56.429" v="522"/>
          <ac:cxnSpMkLst>
            <pc:docMk/>
            <pc:sldMk cId="2685017483" sldId="259"/>
            <ac:cxnSpMk id="24" creationId="{A7F400EE-A8A5-48AF-B4D6-291B52C6F0B0}"/>
          </ac:cxnSpMkLst>
        </pc:cxnChg>
      </pc:sldChg>
      <pc:sldChg chg="new del">
        <pc:chgData name="Maria Olejniczak" userId="S::molejniczak1@sp4koscian.onmicrosoft.com::fa7075c7-f571-46f1-a6c6-6b9fffc4f07e" providerId="AD" clId="Web-{231BE3C6-7752-4156-89BC-E9D66EF4E8DE}" dt="2022-03-13T11:41:04.742" v="214"/>
        <pc:sldMkLst>
          <pc:docMk/>
          <pc:sldMk cId="1425063324" sldId="260"/>
        </pc:sldMkLst>
      </pc:sldChg>
      <pc:sldChg chg="addSp delSp modSp add mod replId setClrOvrMap">
        <pc:chgData name="Maria Olejniczak" userId="S::molejniczak1@sp4koscian.onmicrosoft.com::fa7075c7-f571-46f1-a6c6-6b9fffc4f07e" providerId="AD" clId="Web-{231BE3C6-7752-4156-89BC-E9D66EF4E8DE}" dt="2022-03-13T11:41:58.415" v="221"/>
        <pc:sldMkLst>
          <pc:docMk/>
          <pc:sldMk cId="1774802771" sldId="260"/>
        </pc:sldMkLst>
        <pc:spChg chg="del mod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2" creationId="{658F65B4-B934-470F-9900-4BDB928EA540}"/>
          </ac:spMkLst>
        </pc:spChg>
        <pc:spChg chg="del mod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1:42.712" v="218"/>
          <ac:spMkLst>
            <pc:docMk/>
            <pc:sldMk cId="1774802771" sldId="260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1:42.712" v="218"/>
          <ac:spMkLst>
            <pc:docMk/>
            <pc:sldMk cId="1774802771" sldId="260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1:42.712" v="218"/>
          <ac:spMkLst>
            <pc:docMk/>
            <pc:sldMk cId="1774802771" sldId="260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1:42.712" v="218"/>
          <ac:spMkLst>
            <pc:docMk/>
            <pc:sldMk cId="1774802771" sldId="260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1:42.712" v="218"/>
          <ac:spMkLst>
            <pc:docMk/>
            <pc:sldMk cId="1774802771" sldId="260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1:42.712" v="218"/>
          <ac:spMkLst>
            <pc:docMk/>
            <pc:sldMk cId="1774802771" sldId="260"/>
            <ac:spMk id="18" creationId="{14E91B64-9FCC-451E-AFB4-A827D6329367}"/>
          </ac:spMkLst>
        </pc:spChg>
        <pc:spChg chg="add del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24" creationId="{C5E6CFF1-2F42-4E10-9A97-F116F46F53FE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31" creationId="{AB8C311F-7253-4AED-9701-7FC0708C41C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33" creationId="{E2384209-CB15-4CDF-9D31-C44FD9A3F20D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35" creationId="{2633B3B5-CC90-43F0-8714-D31D1F3F0209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1:58.415" v="221"/>
          <ac:spMkLst>
            <pc:docMk/>
            <pc:sldMk cId="1774802771" sldId="260"/>
            <ac:spMk id="37" creationId="{A8D57A06-A426-446D-B02C-A2DC6B62E45E}"/>
          </ac:spMkLst>
        </pc:spChg>
        <pc:picChg chg="add mod">
          <ac:chgData name="Maria Olejniczak" userId="S::molejniczak1@sp4koscian.onmicrosoft.com::fa7075c7-f571-46f1-a6c6-6b9fffc4f07e" providerId="AD" clId="Web-{231BE3C6-7752-4156-89BC-E9D66EF4E8DE}" dt="2022-03-13T11:41:58.415" v="221"/>
          <ac:picMkLst>
            <pc:docMk/>
            <pc:sldMk cId="1774802771" sldId="260"/>
            <ac:picMk id="20" creationId="{AE599A1B-F101-B5F8-16A2-763AC9582AF2}"/>
          </ac:picMkLst>
        </pc:picChg>
        <pc:cxnChg chg="add del">
          <ac:chgData name="Maria Olejniczak" userId="S::molejniczak1@sp4koscian.onmicrosoft.com::fa7075c7-f571-46f1-a6c6-6b9fffc4f07e" providerId="AD" clId="Web-{231BE3C6-7752-4156-89BC-E9D66EF4E8DE}" dt="2022-03-13T11:41:58.415" v="221"/>
          <ac:cxnSpMkLst>
            <pc:docMk/>
            <pc:sldMk cId="1774802771" sldId="260"/>
            <ac:cxnSpMk id="26" creationId="{67182200-4859-4C8D-BCBB-55B245C28BA3}"/>
          </ac:cxnSpMkLst>
        </pc:cxnChg>
      </pc:sldChg>
      <pc:sldChg chg="new del">
        <pc:chgData name="Maria Olejniczak" userId="S::molejniczak1@sp4koscian.onmicrosoft.com::fa7075c7-f571-46f1-a6c6-6b9fffc4f07e" providerId="AD" clId="Web-{231BE3C6-7752-4156-89BC-E9D66EF4E8DE}" dt="2022-03-13T11:41:35.384" v="216"/>
        <pc:sldMkLst>
          <pc:docMk/>
          <pc:sldMk cId="3221506280" sldId="260"/>
        </pc:sldMkLst>
      </pc:sldChg>
      <pc:sldChg chg="addSp delSp modSp add mod replId setClrOvrMap">
        <pc:chgData name="Maria Olejniczak" userId="S::molejniczak1@sp4koscian.onmicrosoft.com::fa7075c7-f571-46f1-a6c6-6b9fffc4f07e" providerId="AD" clId="Web-{231BE3C6-7752-4156-89BC-E9D66EF4E8DE}" dt="2022-03-13T11:42:18.681" v="231" actId="20577"/>
        <pc:sldMkLst>
          <pc:docMk/>
          <pc:sldMk cId="4253899281" sldId="261"/>
        </pc:sldMkLst>
        <pc:spChg chg="mod">
          <ac:chgData name="Maria Olejniczak" userId="S::molejniczak1@sp4koscian.onmicrosoft.com::fa7075c7-f571-46f1-a6c6-6b9fffc4f07e" providerId="AD" clId="Web-{231BE3C6-7752-4156-89BC-E9D66EF4E8DE}" dt="2022-03-13T11:42:15.259" v="230" actId="20577"/>
          <ac:spMkLst>
            <pc:docMk/>
            <pc:sldMk cId="4253899281" sldId="261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231BE3C6-7752-4156-89BC-E9D66EF4E8DE}" dt="2022-03-13T11:42:18.681" v="231" actId="20577"/>
          <ac:spMkLst>
            <pc:docMk/>
            <pc:sldMk cId="4253899281" sldId="261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2:11.228" v="223"/>
          <ac:spMkLst>
            <pc:docMk/>
            <pc:sldMk cId="4253899281" sldId="261"/>
            <ac:spMk id="24" creationId="{C5E6CFF1-2F42-4E10-9A97-F116F46F53FE}"/>
          </ac:spMkLst>
        </pc:spChg>
        <pc:picChg chg="add">
          <ac:chgData name="Maria Olejniczak" userId="S::molejniczak1@sp4koscian.onmicrosoft.com::fa7075c7-f571-46f1-a6c6-6b9fffc4f07e" providerId="AD" clId="Web-{231BE3C6-7752-4156-89BC-E9D66EF4E8DE}" dt="2022-03-13T11:42:11.228" v="223"/>
          <ac:picMkLst>
            <pc:docMk/>
            <pc:sldMk cId="4253899281" sldId="261"/>
            <ac:picMk id="20" creationId="{23379868-8577-E9C5-1E5C-FDF70D9C6351}"/>
          </ac:picMkLst>
        </pc:picChg>
        <pc:cxnChg chg="add">
          <ac:chgData name="Maria Olejniczak" userId="S::molejniczak1@sp4koscian.onmicrosoft.com::fa7075c7-f571-46f1-a6c6-6b9fffc4f07e" providerId="AD" clId="Web-{231BE3C6-7752-4156-89BC-E9D66EF4E8DE}" dt="2022-03-13T11:42:11.228" v="223"/>
          <ac:cxnSpMkLst>
            <pc:docMk/>
            <pc:sldMk cId="4253899281" sldId="261"/>
            <ac:cxnSpMk id="26" creationId="{67182200-4859-4C8D-BCBB-55B245C28BA3}"/>
          </ac:cxnSpMkLst>
        </pc:cxnChg>
      </pc:sldChg>
      <pc:sldChg chg="addSp delSp modSp add mod replId setClrOvrMap">
        <pc:chgData name="Maria Olejniczak" userId="S::molejniczak1@sp4koscian.onmicrosoft.com::fa7075c7-f571-46f1-a6c6-6b9fffc4f07e" providerId="AD" clId="Web-{231BE3C6-7752-4156-89BC-E9D66EF4E8DE}" dt="2022-03-13T11:43:02.465" v="335" actId="20577"/>
        <pc:sldMkLst>
          <pc:docMk/>
          <pc:sldMk cId="2755394368" sldId="262"/>
        </pc:sldMkLst>
        <pc:spChg chg="mod">
          <ac:chgData name="Maria Olejniczak" userId="S::molejniczak1@sp4koscian.onmicrosoft.com::fa7075c7-f571-46f1-a6c6-6b9fffc4f07e" providerId="AD" clId="Web-{231BE3C6-7752-4156-89BC-E9D66EF4E8DE}" dt="2022-03-13T11:43:02.465" v="335" actId="20577"/>
          <ac:spMkLst>
            <pc:docMk/>
            <pc:sldMk cId="2755394368" sldId="262"/>
            <ac:spMk id="2" creationId="{658F65B4-B934-470F-9900-4BDB928EA540}"/>
          </ac:spMkLst>
        </pc:spChg>
        <pc:spChg chg="del mod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24" creationId="{0671A8AE-40A1-4631-A6B8-581AFF065482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26" creationId="{AB58EF07-17C2-48CF-ABB0-EEF1F17CB8F0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28" creationId="{AF2F604E-43BE-4DC3-B983-E071523364F8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2:57.980" v="334"/>
          <ac:spMkLst>
            <pc:docMk/>
            <pc:sldMk cId="2755394368" sldId="262"/>
            <ac:spMk id="30" creationId="{08C9B587-E65E-4B52-B37C-ABEBB6E87928}"/>
          </ac:spMkLst>
        </pc:spChg>
        <pc:picChg chg="add">
          <ac:chgData name="Maria Olejniczak" userId="S::molejniczak1@sp4koscian.onmicrosoft.com::fa7075c7-f571-46f1-a6c6-6b9fffc4f07e" providerId="AD" clId="Web-{231BE3C6-7752-4156-89BC-E9D66EF4E8DE}" dt="2022-03-13T11:42:57.980" v="334"/>
          <ac:picMkLst>
            <pc:docMk/>
            <pc:sldMk cId="2755394368" sldId="262"/>
            <ac:picMk id="20" creationId="{6A9975D7-9B09-BF18-DB22-A1B5318F8B57}"/>
          </ac:picMkLst>
        </pc:picChg>
      </pc:sldChg>
      <pc:sldChg chg="addSp delSp modSp add replId">
        <pc:chgData name="Maria Olejniczak" userId="S::molejniczak1@sp4koscian.onmicrosoft.com::fa7075c7-f571-46f1-a6c6-6b9fffc4f07e" providerId="AD" clId="Web-{231BE3C6-7752-4156-89BC-E9D66EF4E8DE}" dt="2022-03-13T11:43:55.106" v="362" actId="20577"/>
        <pc:sldMkLst>
          <pc:docMk/>
          <pc:sldMk cId="807387202" sldId="263"/>
        </pc:sldMkLst>
        <pc:spChg chg="mod">
          <ac:chgData name="Maria Olejniczak" userId="S::molejniczak1@sp4koscian.onmicrosoft.com::fa7075c7-f571-46f1-a6c6-6b9fffc4f07e" providerId="AD" clId="Web-{231BE3C6-7752-4156-89BC-E9D66EF4E8DE}" dt="2022-03-13T11:43:49.090" v="351" actId="20577"/>
          <ac:spMkLst>
            <pc:docMk/>
            <pc:sldMk cId="807387202" sldId="263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231BE3C6-7752-4156-89BC-E9D66EF4E8DE}" dt="2022-03-13T11:43:55.106" v="362" actId="20577"/>
          <ac:spMkLst>
            <pc:docMk/>
            <pc:sldMk cId="807387202" sldId="263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24" creationId="{C1DD1A8A-57D5-4A81-AD04-532B043C5611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3:43.434" v="350"/>
          <ac:spMkLst>
            <pc:docMk/>
            <pc:sldMk cId="807387202" sldId="263"/>
            <ac:spMk id="26" creationId="{007891EC-4501-44ED-A8C8-B11B6DB767AB}"/>
          </ac:spMkLst>
        </pc:spChg>
        <pc:picChg chg="add">
          <ac:chgData name="Maria Olejniczak" userId="S::molejniczak1@sp4koscian.onmicrosoft.com::fa7075c7-f571-46f1-a6c6-6b9fffc4f07e" providerId="AD" clId="Web-{231BE3C6-7752-4156-89BC-E9D66EF4E8DE}" dt="2022-03-13T11:43:43.434" v="350"/>
          <ac:picMkLst>
            <pc:docMk/>
            <pc:sldMk cId="807387202" sldId="263"/>
            <ac:picMk id="20" creationId="{0F7589DD-E42C-6CBD-ECE0-5C346654D994}"/>
          </ac:picMkLst>
        </pc:picChg>
      </pc:sldChg>
      <pc:sldChg chg="addSp delSp modSp add mod replId setBg setClrOvrMap">
        <pc:chgData name="Maria Olejniczak" userId="S::molejniczak1@sp4koscian.onmicrosoft.com::fa7075c7-f571-46f1-a6c6-6b9fffc4f07e" providerId="AD" clId="Web-{231BE3C6-7752-4156-89BC-E9D66EF4E8DE}" dt="2022-03-13T11:45:09.248" v="446" actId="20577"/>
        <pc:sldMkLst>
          <pc:docMk/>
          <pc:sldMk cId="3861574542" sldId="264"/>
        </pc:sldMkLst>
        <pc:spChg chg="mod">
          <ac:chgData name="Maria Olejniczak" userId="S::molejniczak1@sp4koscian.onmicrosoft.com::fa7075c7-f571-46f1-a6c6-6b9fffc4f07e" providerId="AD" clId="Web-{231BE3C6-7752-4156-89BC-E9D66EF4E8DE}" dt="2022-03-13T11:45:09.248" v="446" actId="20577"/>
          <ac:spMkLst>
            <pc:docMk/>
            <pc:sldMk cId="3861574542" sldId="264"/>
            <ac:spMk id="2" creationId="{658F65B4-B934-470F-9900-4BDB928EA540}"/>
          </ac:spMkLst>
        </pc:spChg>
        <pc:spChg chg="del mod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5:04.795" v="445"/>
          <ac:spMkLst>
            <pc:docMk/>
            <pc:sldMk cId="3861574542" sldId="264"/>
            <ac:spMk id="24" creationId="{E49CC64F-7275-4E33-961B-0C5CDC439875}"/>
          </ac:spMkLst>
        </pc:spChg>
        <pc:picChg chg="add">
          <ac:chgData name="Maria Olejniczak" userId="S::molejniczak1@sp4koscian.onmicrosoft.com::fa7075c7-f571-46f1-a6c6-6b9fffc4f07e" providerId="AD" clId="Web-{231BE3C6-7752-4156-89BC-E9D66EF4E8DE}" dt="2022-03-13T11:45:04.795" v="445"/>
          <ac:picMkLst>
            <pc:docMk/>
            <pc:sldMk cId="3861574542" sldId="264"/>
            <ac:picMk id="20" creationId="{B00409F5-EC29-D659-7B7D-A5800D899835}"/>
          </ac:picMkLst>
        </pc:picChg>
      </pc:sldChg>
      <pc:sldChg chg="addSp delSp modSp add mod replId setBg setClrOvrMap">
        <pc:chgData name="Maria Olejniczak" userId="S::molejniczak1@sp4koscian.onmicrosoft.com::fa7075c7-f571-46f1-a6c6-6b9fffc4f07e" providerId="AD" clId="Web-{231BE3C6-7752-4156-89BC-E9D66EF4E8DE}" dt="2022-03-13T11:45:42.077" v="455" actId="20577"/>
        <pc:sldMkLst>
          <pc:docMk/>
          <pc:sldMk cId="495586920" sldId="265"/>
        </pc:sldMkLst>
        <pc:spChg chg="mod">
          <ac:chgData name="Maria Olejniczak" userId="S::molejniczak1@sp4koscian.onmicrosoft.com::fa7075c7-f571-46f1-a6c6-6b9fffc4f07e" providerId="AD" clId="Web-{231BE3C6-7752-4156-89BC-E9D66EF4E8DE}" dt="2022-03-13T11:45:42.077" v="455" actId="20577"/>
          <ac:spMkLst>
            <pc:docMk/>
            <pc:sldMk cId="495586920" sldId="265"/>
            <ac:spMk id="2" creationId="{658F65B4-B934-470F-9900-4BDB928EA540}"/>
          </ac:spMkLst>
        </pc:spChg>
        <pc:spChg chg="del mod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5:37.280" v="454"/>
          <ac:spMkLst>
            <pc:docMk/>
            <pc:sldMk cId="495586920" sldId="265"/>
            <ac:spMk id="24" creationId="{E49CC64F-7275-4E33-961B-0C5CDC439875}"/>
          </ac:spMkLst>
        </pc:spChg>
        <pc:picChg chg="add">
          <ac:chgData name="Maria Olejniczak" userId="S::molejniczak1@sp4koscian.onmicrosoft.com::fa7075c7-f571-46f1-a6c6-6b9fffc4f07e" providerId="AD" clId="Web-{231BE3C6-7752-4156-89BC-E9D66EF4E8DE}" dt="2022-03-13T11:45:37.280" v="454"/>
          <ac:picMkLst>
            <pc:docMk/>
            <pc:sldMk cId="495586920" sldId="265"/>
            <ac:picMk id="20" creationId="{55C14804-3005-B42E-7947-5B8351AC2E82}"/>
          </ac:picMkLst>
        </pc:picChg>
      </pc:sldChg>
      <pc:sldChg chg="addSp delSp modSp add replId">
        <pc:chgData name="Maria Olejniczak" userId="S::molejniczak1@sp4koscian.onmicrosoft.com::fa7075c7-f571-46f1-a6c6-6b9fffc4f07e" providerId="AD" clId="Web-{231BE3C6-7752-4156-89BC-E9D66EF4E8DE}" dt="2022-03-13T11:46:06.218" v="465" actId="20577"/>
        <pc:sldMkLst>
          <pc:docMk/>
          <pc:sldMk cId="3183894588" sldId="266"/>
        </pc:sldMkLst>
        <pc:spChg chg="mod">
          <ac:chgData name="Maria Olejniczak" userId="S::molejniczak1@sp4koscian.onmicrosoft.com::fa7075c7-f571-46f1-a6c6-6b9fffc4f07e" providerId="AD" clId="Web-{231BE3C6-7752-4156-89BC-E9D66EF4E8DE}" dt="2022-03-13T11:46:06.218" v="465" actId="20577"/>
          <ac:spMkLst>
            <pc:docMk/>
            <pc:sldMk cId="3183894588" sldId="266"/>
            <ac:spMk id="2" creationId="{658F65B4-B934-470F-9900-4BDB928EA540}"/>
          </ac:spMkLst>
        </pc:spChg>
        <pc:spChg chg="del mod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3" creationId="{95C82039-7109-4743-A227-CED4AB1A976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8" creationId="{827B839B-9ADE-406B-8590-F1CAEDED45A1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10" creationId="{CFE45BF0-46DB-408C-B5F7-7B11716805D4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12" creationId="{2AEBC8F2-97B1-41B4-93F1-2D289E197FBA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14" creationId="{472E3A19-F5D5-48FC-BB9C-48C2F68F598B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16" creationId="{7A62E32F-BB65-43A8-8EB5-92346890E549}"/>
          </ac:spMkLst>
        </pc:spChg>
        <pc:spChg chg="del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18" creationId="{14E91B64-9FCC-451E-AFB4-A827D6329367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24" creationId="{C1DD1A8A-57D5-4A81-AD04-532B043C5611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6:01.858" v="463"/>
          <ac:spMkLst>
            <pc:docMk/>
            <pc:sldMk cId="3183894588" sldId="266"/>
            <ac:spMk id="26" creationId="{007891EC-4501-44ED-A8C8-B11B6DB767AB}"/>
          </ac:spMkLst>
        </pc:spChg>
        <pc:picChg chg="add">
          <ac:chgData name="Maria Olejniczak" userId="S::molejniczak1@sp4koscian.onmicrosoft.com::fa7075c7-f571-46f1-a6c6-6b9fffc4f07e" providerId="AD" clId="Web-{231BE3C6-7752-4156-89BC-E9D66EF4E8DE}" dt="2022-03-13T11:46:01.858" v="463"/>
          <ac:picMkLst>
            <pc:docMk/>
            <pc:sldMk cId="3183894588" sldId="266"/>
            <ac:picMk id="20" creationId="{6F8AF399-BB3D-6AB7-4ED6-FC7E1211EF35}"/>
          </ac:picMkLst>
        </pc:picChg>
      </pc:sldChg>
      <pc:sldChg chg="addSp delSp modSp new mod setBg">
        <pc:chgData name="Maria Olejniczak" userId="S::molejniczak1@sp4koscian.onmicrosoft.com::fa7075c7-f571-46f1-a6c6-6b9fffc4f07e" providerId="AD" clId="Web-{231BE3C6-7752-4156-89BC-E9D66EF4E8DE}" dt="2022-03-13T11:47:47.610" v="513"/>
        <pc:sldMkLst>
          <pc:docMk/>
          <pc:sldMk cId="2999381358" sldId="267"/>
        </pc:sldMkLst>
        <pc:spChg chg="mod">
          <ac:chgData name="Maria Olejniczak" userId="S::molejniczak1@sp4koscian.onmicrosoft.com::fa7075c7-f571-46f1-a6c6-6b9fffc4f07e" providerId="AD" clId="Web-{231BE3C6-7752-4156-89BC-E9D66EF4E8DE}" dt="2022-03-13T11:47:47.610" v="513"/>
          <ac:spMkLst>
            <pc:docMk/>
            <pc:sldMk cId="2999381358" sldId="267"/>
            <ac:spMk id="2" creationId="{0C0DA64F-47B4-4622-B58C-BDBB8B5D43E1}"/>
          </ac:spMkLst>
        </pc:spChg>
        <pc:spChg chg="del mod">
          <ac:chgData name="Maria Olejniczak" userId="S::molejniczak1@sp4koscian.onmicrosoft.com::fa7075c7-f571-46f1-a6c6-6b9fffc4f07e" providerId="AD" clId="Web-{231BE3C6-7752-4156-89BC-E9D66EF4E8DE}" dt="2022-03-13T11:47:47.610" v="513"/>
          <ac:spMkLst>
            <pc:docMk/>
            <pc:sldMk cId="2999381358" sldId="267"/>
            <ac:spMk id="3" creationId="{2259B424-ED13-48E2-8296-B18BDC09ED7E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47:47.610" v="513"/>
          <ac:spMkLst>
            <pc:docMk/>
            <pc:sldMk cId="2999381358" sldId="267"/>
            <ac:spMk id="9" creationId="{B819A166-7571-4003-A6B8-B62034C3ED30}"/>
          </ac:spMkLst>
        </pc:spChg>
        <pc:graphicFrameChg chg="add">
          <ac:chgData name="Maria Olejniczak" userId="S::molejniczak1@sp4koscian.onmicrosoft.com::fa7075c7-f571-46f1-a6c6-6b9fffc4f07e" providerId="AD" clId="Web-{231BE3C6-7752-4156-89BC-E9D66EF4E8DE}" dt="2022-03-13T11:47:47.610" v="513"/>
          <ac:graphicFrameMkLst>
            <pc:docMk/>
            <pc:sldMk cId="2999381358" sldId="267"/>
            <ac:graphicFrameMk id="5" creationId="{58F5062B-8108-8FF5-2599-57E0CC572741}"/>
          </ac:graphicFrameMkLst>
        </pc:graphicFrameChg>
      </pc:sldChg>
      <pc:sldChg chg="addSp modSp new mod setBg setClrOvrMap">
        <pc:chgData name="Maria Olejniczak" userId="S::molejniczak1@sp4koscian.onmicrosoft.com::fa7075c7-f571-46f1-a6c6-6b9fffc4f07e" providerId="AD" clId="Web-{231BE3C6-7752-4156-89BC-E9D66EF4E8DE}" dt="2022-03-13T11:58:55.423" v="818" actId="20577"/>
        <pc:sldMkLst>
          <pc:docMk/>
          <pc:sldMk cId="2138367301" sldId="268"/>
        </pc:sldMkLst>
        <pc:spChg chg="add mod">
          <ac:chgData name="Maria Olejniczak" userId="S::molejniczak1@sp4koscian.onmicrosoft.com::fa7075c7-f571-46f1-a6c6-6b9fffc4f07e" providerId="AD" clId="Web-{231BE3C6-7752-4156-89BC-E9D66EF4E8DE}" dt="2022-03-13T11:58:55.423" v="818" actId="20577"/>
          <ac:spMkLst>
            <pc:docMk/>
            <pc:sldMk cId="2138367301" sldId="268"/>
            <ac:spMk id="2" creationId="{DCB10926-C17C-4F11-B82C-1799B0D202A5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51:31.212" v="574"/>
          <ac:spMkLst>
            <pc:docMk/>
            <pc:sldMk cId="2138367301" sldId="268"/>
            <ac:spMk id="7" creationId="{66B332A4-D438-4773-A77F-5ED49A448D9D}"/>
          </ac:spMkLst>
        </pc:spChg>
        <pc:spChg chg="add">
          <ac:chgData name="Maria Olejniczak" userId="S::molejniczak1@sp4koscian.onmicrosoft.com::fa7075c7-f571-46f1-a6c6-6b9fffc4f07e" providerId="AD" clId="Web-{231BE3C6-7752-4156-89BC-E9D66EF4E8DE}" dt="2022-03-13T11:51:31.212" v="574"/>
          <ac:spMkLst>
            <pc:docMk/>
            <pc:sldMk cId="2138367301" sldId="268"/>
            <ac:spMk id="9" creationId="{DF9AD32D-FF05-44F4-BD4D-9CEE89B71EB9}"/>
          </ac:spMkLst>
        </pc:spChg>
      </pc:sldChg>
    </pc:docChg>
  </pc:docChgLst>
  <pc:docChgLst>
    <pc:chgData name="Maria Olejniczak" userId="S::molejniczak1@sp4koscian.onmicrosoft.com::fa7075c7-f571-46f1-a6c6-6b9fffc4f07e" providerId="AD" clId="Web-{7E3F7D8C-E044-45A0-A37D-8A5C0A54C3E8}"/>
    <pc:docChg chg="addSld delSld modSld">
      <pc:chgData name="Maria Olejniczak" userId="S::molejniczak1@sp4koscian.onmicrosoft.com::fa7075c7-f571-46f1-a6c6-6b9fffc4f07e" providerId="AD" clId="Web-{7E3F7D8C-E044-45A0-A37D-8A5C0A54C3E8}" dt="2022-02-26T13:35:40.588" v="158"/>
      <pc:docMkLst>
        <pc:docMk/>
      </pc:docMkLst>
      <pc:sldChg chg="addSp modSp mod setBg">
        <pc:chgData name="Maria Olejniczak" userId="S::molejniczak1@sp4koscian.onmicrosoft.com::fa7075c7-f571-46f1-a6c6-6b9fffc4f07e" providerId="AD" clId="Web-{7E3F7D8C-E044-45A0-A37D-8A5C0A54C3E8}" dt="2022-02-26T13:35:10.571" v="156" actId="20577"/>
        <pc:sldMkLst>
          <pc:docMk/>
          <pc:sldMk cId="109857222" sldId="256"/>
        </pc:sldMkLst>
        <pc:spChg chg="mod">
          <ac:chgData name="Maria Olejniczak" userId="S::molejniczak1@sp4koscian.onmicrosoft.com::fa7075c7-f571-46f1-a6c6-6b9fffc4f07e" providerId="AD" clId="Web-{7E3F7D8C-E044-45A0-A37D-8A5C0A54C3E8}" dt="2022-02-26T13:34:24.163" v="12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ria Olejniczak" userId="S::molejniczak1@sp4koscian.onmicrosoft.com::fa7075c7-f571-46f1-a6c6-6b9fffc4f07e" providerId="AD" clId="Web-{7E3F7D8C-E044-45A0-A37D-8A5C0A54C3E8}" dt="2022-02-26T13:35:10.571" v="156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4:24.163" v="121"/>
          <ac:spMkLst>
            <pc:docMk/>
            <pc:sldMk cId="109857222" sldId="256"/>
            <ac:spMk id="9" creationId="{C1DD1A8A-57D5-4A81-AD04-532B043C5611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4:24.163" v="121"/>
          <ac:spMkLst>
            <pc:docMk/>
            <pc:sldMk cId="109857222" sldId="256"/>
            <ac:spMk id="11" creationId="{007891EC-4501-44ED-A8C8-B11B6DB767AB}"/>
          </ac:spMkLst>
        </pc:spChg>
        <pc:picChg chg="add">
          <ac:chgData name="Maria Olejniczak" userId="S::molejniczak1@sp4koscian.onmicrosoft.com::fa7075c7-f571-46f1-a6c6-6b9fffc4f07e" providerId="AD" clId="Web-{7E3F7D8C-E044-45A0-A37D-8A5C0A54C3E8}" dt="2022-02-26T13:34:24.163" v="121"/>
          <ac:picMkLst>
            <pc:docMk/>
            <pc:sldMk cId="109857222" sldId="256"/>
            <ac:picMk id="5" creationId="{F6794134-9950-4C89-9AC5-E2B4B5EC45A4}"/>
          </ac:picMkLst>
        </pc:picChg>
      </pc:sldChg>
      <pc:sldChg chg="new del">
        <pc:chgData name="Maria Olejniczak" userId="S::molejniczak1@sp4koscian.onmicrosoft.com::fa7075c7-f571-46f1-a6c6-6b9fffc4f07e" providerId="AD" clId="Web-{7E3F7D8C-E044-45A0-A37D-8A5C0A54C3E8}" dt="2022-02-26T13:28:56.756" v="2"/>
        <pc:sldMkLst>
          <pc:docMk/>
          <pc:sldMk cId="1165375922" sldId="257"/>
        </pc:sldMkLst>
      </pc:sldChg>
      <pc:sldChg chg="addSp modSp new">
        <pc:chgData name="Maria Olejniczak" userId="S::molejniczak1@sp4koscian.onmicrosoft.com::fa7075c7-f571-46f1-a6c6-6b9fffc4f07e" providerId="AD" clId="Web-{7E3F7D8C-E044-45A0-A37D-8A5C0A54C3E8}" dt="2022-02-26T13:32:59.377" v="109" actId="14100"/>
        <pc:sldMkLst>
          <pc:docMk/>
          <pc:sldMk cId="4075425166" sldId="258"/>
        </pc:sldMkLst>
        <pc:spChg chg="add mod">
          <ac:chgData name="Maria Olejniczak" userId="S::molejniczak1@sp4koscian.onmicrosoft.com::fa7075c7-f571-46f1-a6c6-6b9fffc4f07e" providerId="AD" clId="Web-{7E3F7D8C-E044-45A0-A37D-8A5C0A54C3E8}" dt="2022-02-26T13:32:59.377" v="109" actId="14100"/>
          <ac:spMkLst>
            <pc:docMk/>
            <pc:sldMk cId="4075425166" sldId="258"/>
            <ac:spMk id="2" creationId="{5D9A3933-15CE-4E21-AE20-4A878FC41132}"/>
          </ac:spMkLst>
        </pc:spChg>
      </pc:sldChg>
      <pc:sldChg chg="addSp modSp new mod setBg">
        <pc:chgData name="Maria Olejniczak" userId="S::molejniczak1@sp4koscian.onmicrosoft.com::fa7075c7-f571-46f1-a6c6-6b9fffc4f07e" providerId="AD" clId="Web-{7E3F7D8C-E044-45A0-A37D-8A5C0A54C3E8}" dt="2022-02-26T13:35:40.588" v="158"/>
        <pc:sldMkLst>
          <pc:docMk/>
          <pc:sldMk cId="2685017483" sldId="259"/>
        </pc:sldMkLst>
        <pc:spChg chg="mo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3" creationId="{95C82039-7109-4743-A227-CED4AB1A976B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8" creationId="{827B839B-9ADE-406B-8590-F1CAEDED45A1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10" creationId="{CFE45BF0-46DB-408C-B5F7-7B11716805D4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12" creationId="{2AEBC8F2-97B1-41B4-93F1-2D289E197FBA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14" creationId="{472E3A19-F5D5-48FC-BB9C-48C2F68F598B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16" creationId="{7A62E32F-BB65-43A8-8EB5-92346890E549}"/>
          </ac:spMkLst>
        </pc:spChg>
        <pc:spChg chg="add">
          <ac:chgData name="Maria Olejniczak" userId="S::molejniczak1@sp4koscian.onmicrosoft.com::fa7075c7-f571-46f1-a6c6-6b9fffc4f07e" providerId="AD" clId="Web-{7E3F7D8C-E044-45A0-A37D-8A5C0A54C3E8}" dt="2022-02-26T13:35:40.588" v="158"/>
          <ac:spMkLst>
            <pc:docMk/>
            <pc:sldMk cId="2685017483" sldId="259"/>
            <ac:spMk id="18" creationId="{14E91B64-9FCC-451E-AFB4-A827D6329367}"/>
          </ac:spMkLst>
        </pc:spChg>
      </pc:sldChg>
    </pc:docChg>
  </pc:docChgLst>
  <pc:docChgLst>
    <pc:chgData name="Nadia Gronostaj" userId="S::ngronostaj@sp4koscian.onmicrosoft.com::37e3edbf-a45c-4568-a02b-0d3713d91add" providerId="AD" clId="Web-{A218F94D-2894-4C30-8491-BC44799C7134}"/>
    <pc:docChg chg="delSld modSld">
      <pc:chgData name="Nadia Gronostaj" userId="S::ngronostaj@sp4koscian.onmicrosoft.com::37e3edbf-a45c-4568-a02b-0d3713d91add" providerId="AD" clId="Web-{A218F94D-2894-4C30-8491-BC44799C7134}" dt="2022-03-31T20:31:06.182" v="321"/>
      <pc:docMkLst>
        <pc:docMk/>
      </pc:docMkLst>
      <pc:sldChg chg="modSp">
        <pc:chgData name="Nadia Gronostaj" userId="S::ngronostaj@sp4koscian.onmicrosoft.com::37e3edbf-a45c-4568-a02b-0d3713d91add" providerId="AD" clId="Web-{A218F94D-2894-4C30-8491-BC44799C7134}" dt="2022-03-31T20:24:31.343" v="261" actId="20577"/>
        <pc:sldMkLst>
          <pc:docMk/>
          <pc:sldMk cId="109857222" sldId="256"/>
        </pc:sldMkLst>
        <pc:spChg chg="mod">
          <ac:chgData name="Nadia Gronostaj" userId="S::ngronostaj@sp4koscian.onmicrosoft.com::37e3edbf-a45c-4568-a02b-0d3713d91add" providerId="AD" clId="Web-{A218F94D-2894-4C30-8491-BC44799C7134}" dt="2022-03-31T20:24:31.343" v="261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del">
        <pc:chgData name="Nadia Gronostaj" userId="S::ngronostaj@sp4koscian.onmicrosoft.com::37e3edbf-a45c-4568-a02b-0d3713d91add" providerId="AD" clId="Web-{A218F94D-2894-4C30-8491-BC44799C7134}" dt="2022-03-31T20:31:06.182" v="321"/>
        <pc:sldMkLst>
          <pc:docMk/>
          <pc:sldMk cId="4075425166" sldId="258"/>
        </pc:sldMkLst>
      </pc:sldChg>
      <pc:sldChg chg="addSp delSp modSp">
        <pc:chgData name="Nadia Gronostaj" userId="S::ngronostaj@sp4koscian.onmicrosoft.com::37e3edbf-a45c-4568-a02b-0d3713d91add" providerId="AD" clId="Web-{A218F94D-2894-4C30-8491-BC44799C7134}" dt="2022-03-31T20:27:45.768" v="276" actId="1076"/>
        <pc:sldMkLst>
          <pc:docMk/>
          <pc:sldMk cId="1774802771" sldId="260"/>
        </pc:sldMkLst>
        <pc:spChg chg="add del mod">
          <ac:chgData name="Nadia Gronostaj" userId="S::ngronostaj@sp4koscian.onmicrosoft.com::37e3edbf-a45c-4568-a02b-0d3713d91add" providerId="AD" clId="Web-{A218F94D-2894-4C30-8491-BC44799C7134}" dt="2022-03-31T19:55:50.469" v="63"/>
          <ac:spMkLst>
            <pc:docMk/>
            <pc:sldMk cId="1774802771" sldId="260"/>
            <ac:spMk id="2" creationId="{E1996531-E1EB-16A9-3A83-EFFFD91C7670}"/>
          </ac:spMkLst>
        </pc:spChg>
        <pc:spChg chg="add mod">
          <ac:chgData name="Nadia Gronostaj" userId="S::ngronostaj@sp4koscian.onmicrosoft.com::37e3edbf-a45c-4568-a02b-0d3713d91add" providerId="AD" clId="Web-{A218F94D-2894-4C30-8491-BC44799C7134}" dt="2022-03-31T19:57:50.143" v="75" actId="1076"/>
          <ac:spMkLst>
            <pc:docMk/>
            <pc:sldMk cId="1774802771" sldId="260"/>
            <ac:spMk id="3" creationId="{ACB8E7A6-C701-B318-5A96-75D9E931D9D5}"/>
          </ac:spMkLst>
        </pc:spChg>
        <pc:spChg chg="add mod">
          <ac:chgData name="Nadia Gronostaj" userId="S::ngronostaj@sp4koscian.onmicrosoft.com::37e3edbf-a45c-4568-a02b-0d3713d91add" providerId="AD" clId="Web-{A218F94D-2894-4C30-8491-BC44799C7134}" dt="2022-03-31T20:23:19.639" v="251" actId="20577"/>
          <ac:spMkLst>
            <pc:docMk/>
            <pc:sldMk cId="1774802771" sldId="260"/>
            <ac:spMk id="4" creationId="{3058D2D4-FADE-0301-09E2-9AD175E0FB53}"/>
          </ac:spMkLst>
        </pc:spChg>
        <pc:picChg chg="add mod">
          <ac:chgData name="Nadia Gronostaj" userId="S::ngronostaj@sp4koscian.onmicrosoft.com::37e3edbf-a45c-4568-a02b-0d3713d91add" providerId="AD" clId="Web-{A218F94D-2894-4C30-8491-BC44799C7134}" dt="2022-03-31T20:23:50.874" v="259" actId="1076"/>
          <ac:picMkLst>
            <pc:docMk/>
            <pc:sldMk cId="1774802771" sldId="260"/>
            <ac:picMk id="6" creationId="{47142EB2-D912-0E24-6D95-42964BD4D9F9}"/>
          </ac:picMkLst>
        </pc:picChg>
        <pc:picChg chg="add mod">
          <ac:chgData name="Nadia Gronostaj" userId="S::ngronostaj@sp4koscian.onmicrosoft.com::37e3edbf-a45c-4568-a02b-0d3713d91add" providerId="AD" clId="Web-{A218F94D-2894-4C30-8491-BC44799C7134}" dt="2022-03-31T20:27:45.768" v="276" actId="1076"/>
          <ac:picMkLst>
            <pc:docMk/>
            <pc:sldMk cId="1774802771" sldId="260"/>
            <ac:picMk id="7" creationId="{672017B5-EA19-46A2-1E75-99CE6BFBA327}"/>
          </ac:picMkLst>
        </pc:picChg>
        <pc:picChg chg="mod">
          <ac:chgData name="Nadia Gronostaj" userId="S::ngronostaj@sp4koscian.onmicrosoft.com::37e3edbf-a45c-4568-a02b-0d3713d91add" providerId="AD" clId="Web-{A218F94D-2894-4C30-8491-BC44799C7134}" dt="2022-03-31T19:56:45.158" v="64" actId="1076"/>
          <ac:picMkLst>
            <pc:docMk/>
            <pc:sldMk cId="1774802771" sldId="260"/>
            <ac:picMk id="20" creationId="{AE599A1B-F101-B5F8-16A2-763AC9582AF2}"/>
          </ac:picMkLst>
        </pc:picChg>
      </pc:sldChg>
      <pc:sldChg chg="modSp">
        <pc:chgData name="Nadia Gronostaj" userId="S::ngronostaj@sp4koscian.onmicrosoft.com::37e3edbf-a45c-4568-a02b-0d3713d91add" providerId="AD" clId="Web-{A218F94D-2894-4C30-8491-BC44799C7134}" dt="2022-03-31T19:47:21.741" v="57" actId="20577"/>
        <pc:sldMkLst>
          <pc:docMk/>
          <pc:sldMk cId="4253899281" sldId="261"/>
        </pc:sldMkLst>
        <pc:spChg chg="mod">
          <ac:chgData name="Nadia Gronostaj" userId="S::ngronostaj@sp4koscian.onmicrosoft.com::37e3edbf-a45c-4568-a02b-0d3713d91add" providerId="AD" clId="Web-{A218F94D-2894-4C30-8491-BC44799C7134}" dt="2022-03-31T19:41:45.892" v="30" actId="20577"/>
          <ac:spMkLst>
            <pc:docMk/>
            <pc:sldMk cId="4253899281" sldId="261"/>
            <ac:spMk id="2" creationId="{658F65B4-B934-470F-9900-4BDB928EA540}"/>
          </ac:spMkLst>
        </pc:spChg>
        <pc:spChg chg="mod">
          <ac:chgData name="Nadia Gronostaj" userId="S::ngronostaj@sp4koscian.onmicrosoft.com::37e3edbf-a45c-4568-a02b-0d3713d91add" providerId="AD" clId="Web-{A218F94D-2894-4C30-8491-BC44799C7134}" dt="2022-03-31T19:47:21.741" v="57" actId="20577"/>
          <ac:spMkLst>
            <pc:docMk/>
            <pc:sldMk cId="4253899281" sldId="261"/>
            <ac:spMk id="3" creationId="{95C82039-7109-4743-A227-CED4AB1A976B}"/>
          </ac:spMkLst>
        </pc:spChg>
      </pc:sldChg>
      <pc:sldChg chg="modSp">
        <pc:chgData name="Nadia Gronostaj" userId="S::ngronostaj@sp4koscian.onmicrosoft.com::37e3edbf-a45c-4568-a02b-0d3713d91add" providerId="AD" clId="Web-{A218F94D-2894-4C30-8491-BC44799C7134}" dt="2022-03-31T20:20:08.120" v="248" actId="20577"/>
        <pc:sldMkLst>
          <pc:docMk/>
          <pc:sldMk cId="3861574542" sldId="264"/>
        </pc:sldMkLst>
        <pc:spChg chg="mod">
          <ac:chgData name="Nadia Gronostaj" userId="S::ngronostaj@sp4koscian.onmicrosoft.com::37e3edbf-a45c-4568-a02b-0d3713d91add" providerId="AD" clId="Web-{A218F94D-2894-4C30-8491-BC44799C7134}" dt="2022-03-31T20:20:08.120" v="248" actId="20577"/>
          <ac:spMkLst>
            <pc:docMk/>
            <pc:sldMk cId="3861574542" sldId="264"/>
            <ac:spMk id="2" creationId="{658F65B4-B934-470F-9900-4BDB928EA540}"/>
          </ac:spMkLst>
        </pc:spChg>
      </pc:sldChg>
      <pc:sldChg chg="modSp">
        <pc:chgData name="Nadia Gronostaj" userId="S::ngronostaj@sp4koscian.onmicrosoft.com::37e3edbf-a45c-4568-a02b-0d3713d91add" providerId="AD" clId="Web-{A218F94D-2894-4C30-8491-BC44799C7134}" dt="2022-03-31T20:18:12.336" v="202" actId="20577"/>
        <pc:sldMkLst>
          <pc:docMk/>
          <pc:sldMk cId="3183894588" sldId="266"/>
        </pc:sldMkLst>
        <pc:spChg chg="mod">
          <ac:chgData name="Nadia Gronostaj" userId="S::ngronostaj@sp4koscian.onmicrosoft.com::37e3edbf-a45c-4568-a02b-0d3713d91add" providerId="AD" clId="Web-{A218F94D-2894-4C30-8491-BC44799C7134}" dt="2022-03-31T20:18:12.336" v="202" actId="20577"/>
          <ac:spMkLst>
            <pc:docMk/>
            <pc:sldMk cId="3183894588" sldId="266"/>
            <ac:spMk id="2" creationId="{658F65B4-B934-470F-9900-4BDB928EA540}"/>
          </ac:spMkLst>
        </pc:spChg>
      </pc:sldChg>
      <pc:sldChg chg="modSp">
        <pc:chgData name="Nadia Gronostaj" userId="S::ngronostaj@sp4koscian.onmicrosoft.com::37e3edbf-a45c-4568-a02b-0d3713d91add" providerId="AD" clId="Web-{A218F94D-2894-4C30-8491-BC44799C7134}" dt="2022-03-31T20:29:57.650" v="320" actId="20577"/>
        <pc:sldMkLst>
          <pc:docMk/>
          <pc:sldMk cId="2999381358" sldId="267"/>
        </pc:sldMkLst>
        <pc:graphicFrameChg chg="modGraphic">
          <ac:chgData name="Nadia Gronostaj" userId="S::ngronostaj@sp4koscian.onmicrosoft.com::37e3edbf-a45c-4568-a02b-0d3713d91add" providerId="AD" clId="Web-{A218F94D-2894-4C30-8491-BC44799C7134}" dt="2022-03-31T20:29:57.650" v="320" actId="20577"/>
          <ac:graphicFrameMkLst>
            <pc:docMk/>
            <pc:sldMk cId="2999381358" sldId="267"/>
            <ac:graphicFrameMk id="5" creationId="{58F5062B-8108-8FF5-2599-57E0CC572741}"/>
          </ac:graphicFrameMkLst>
        </pc:graphicFrameChg>
      </pc:sldChg>
    </pc:docChg>
  </pc:docChgLst>
  <pc:docChgLst>
    <pc:chgData name="Matylda Mencel" userId="S::mmencel@sp4koscian.onmicrosoft.com::54c47482-c45e-4a97-bdf2-c432b4fcc272" providerId="AD" clId="Web-{EF897395-F69A-4F94-9413-3983EE16D28C}"/>
    <pc:docChg chg="modSld">
      <pc:chgData name="Matylda Mencel" userId="S::mmencel@sp4koscian.onmicrosoft.com::54c47482-c45e-4a97-bdf2-c432b4fcc272" providerId="AD" clId="Web-{EF897395-F69A-4F94-9413-3983EE16D28C}" dt="2022-03-31T20:10:07.907" v="91" actId="14100"/>
      <pc:docMkLst>
        <pc:docMk/>
      </pc:docMkLst>
      <pc:sldChg chg="addSp delSp modSp mod setBg setClrOvrMap">
        <pc:chgData name="Matylda Mencel" userId="S::mmencel@sp4koscian.onmicrosoft.com::54c47482-c45e-4a97-bdf2-c432b4fcc272" providerId="AD" clId="Web-{EF897395-F69A-4F94-9413-3983EE16D28C}" dt="2022-03-31T20:10:07.907" v="91" actId="14100"/>
        <pc:sldMkLst>
          <pc:docMk/>
          <pc:sldMk cId="1774802771" sldId="260"/>
        </pc:sldMkLst>
        <pc:spChg chg="ord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3" creationId="{ACB8E7A6-C701-B318-5A96-75D9E931D9D5}"/>
          </ac:spMkLst>
        </pc:spChg>
        <pc:spChg chg="mod ord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4" creationId="{3058D2D4-FADE-0301-09E2-9AD175E0FB53}"/>
          </ac:spMkLst>
        </pc:spChg>
        <pc:spChg chg="add del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31" creationId="{AB8C311F-7253-4AED-9701-7FC0708C41C7}"/>
          </ac:spMkLst>
        </pc:spChg>
        <pc:spChg chg="add del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33" creationId="{E2384209-CB15-4CDF-9D31-C44FD9A3F20D}"/>
          </ac:spMkLst>
        </pc:spChg>
        <pc:spChg chg="add del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35" creationId="{2633B3B5-CC90-43F0-8714-D31D1F3F0209}"/>
          </ac:spMkLst>
        </pc:spChg>
        <pc:spChg chg="add del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37" creationId="{A8D57A06-A426-446D-B02C-A2DC6B62E45E}"/>
          </ac:spMkLst>
        </pc:spChg>
        <pc:spChg chg="add del">
          <ac:chgData name="Matylda Mencel" userId="S::mmencel@sp4koscian.onmicrosoft.com::54c47482-c45e-4a97-bdf2-c432b4fcc272" providerId="AD" clId="Web-{EF897395-F69A-4F94-9413-3983EE16D28C}" dt="2022-03-31T20:09:33.530" v="88"/>
          <ac:spMkLst>
            <pc:docMk/>
            <pc:sldMk cId="1774802771" sldId="260"/>
            <ac:spMk id="42" creationId="{B5809B1F-0726-44C0-B0A1-7FCE2A129E20}"/>
          </ac:spMkLst>
        </pc:spChg>
        <pc:spChg chg="add del">
          <ac:chgData name="Matylda Mencel" userId="S::mmencel@sp4koscian.onmicrosoft.com::54c47482-c45e-4a97-bdf2-c432b4fcc272" providerId="AD" clId="Web-{EF897395-F69A-4F94-9413-3983EE16D28C}" dt="2022-03-31T20:09:33.530" v="88"/>
          <ac:spMkLst>
            <pc:docMk/>
            <pc:sldMk cId="1774802771" sldId="260"/>
            <ac:spMk id="44" creationId="{26EE9A0B-C601-4E3F-8541-29CA20DE1186}"/>
          </ac:spMkLst>
        </pc:spChg>
        <pc:spChg chg="add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46" creationId="{2172A0AC-3DCE-4672-BCAF-28FEF91F6020}"/>
          </ac:spMkLst>
        </pc:spChg>
        <pc:spChg chg="add">
          <ac:chgData name="Matylda Mencel" userId="S::mmencel@sp4koscian.onmicrosoft.com::54c47482-c45e-4a97-bdf2-c432b4fcc272" providerId="AD" clId="Web-{EF897395-F69A-4F94-9413-3983EE16D28C}" dt="2022-03-31T20:09:33.561" v="89"/>
          <ac:spMkLst>
            <pc:docMk/>
            <pc:sldMk cId="1774802771" sldId="260"/>
            <ac:spMk id="47" creationId="{AE6F1C77-EDC9-4C5F-8C1C-62DD46BDA3C3}"/>
          </ac:spMkLst>
        </pc:spChg>
        <pc:picChg chg="add del mod ord">
          <ac:chgData name="Matylda Mencel" userId="S::mmencel@sp4koscian.onmicrosoft.com::54c47482-c45e-4a97-bdf2-c432b4fcc272" providerId="AD" clId="Web-{EF897395-F69A-4F94-9413-3983EE16D28C}" dt="2022-03-31T20:10:01.766" v="90"/>
          <ac:picMkLst>
            <pc:docMk/>
            <pc:sldMk cId="1774802771" sldId="260"/>
            <ac:picMk id="5" creationId="{5A58EFDA-ABB7-9EC2-71FB-58E0EC3FFE02}"/>
          </ac:picMkLst>
        </pc:picChg>
        <pc:picChg chg="mod">
          <ac:chgData name="Matylda Mencel" userId="S::mmencel@sp4koscian.onmicrosoft.com::54c47482-c45e-4a97-bdf2-c432b4fcc272" providerId="AD" clId="Web-{EF897395-F69A-4F94-9413-3983EE16D28C}" dt="2022-03-31T20:10:07.907" v="91" actId="14100"/>
          <ac:picMkLst>
            <pc:docMk/>
            <pc:sldMk cId="1774802771" sldId="260"/>
            <ac:picMk id="20" creationId="{AE599A1B-F101-B5F8-16A2-763AC9582AF2}"/>
          </ac:picMkLst>
        </pc:picChg>
      </pc:sldChg>
      <pc:sldChg chg="modSp">
        <pc:chgData name="Matylda Mencel" userId="S::mmencel@sp4koscian.onmicrosoft.com::54c47482-c45e-4a97-bdf2-c432b4fcc272" providerId="AD" clId="Web-{EF897395-F69A-4F94-9413-3983EE16D28C}" dt="2022-03-31T19:57:29.324" v="83" actId="20577"/>
        <pc:sldMkLst>
          <pc:docMk/>
          <pc:sldMk cId="4253899281" sldId="261"/>
        </pc:sldMkLst>
        <pc:spChg chg="mod">
          <ac:chgData name="Matylda Mencel" userId="S::mmencel@sp4koscian.onmicrosoft.com::54c47482-c45e-4a97-bdf2-c432b4fcc272" providerId="AD" clId="Web-{EF897395-F69A-4F94-9413-3983EE16D28C}" dt="2022-03-31T19:57:29.324" v="83" actId="20577"/>
          <ac:spMkLst>
            <pc:docMk/>
            <pc:sldMk cId="4253899281" sldId="261"/>
            <ac:spMk id="3" creationId="{95C82039-7109-4743-A227-CED4AB1A976B}"/>
          </ac:spMkLst>
        </pc:spChg>
      </pc:sldChg>
      <pc:sldChg chg="modSp">
        <pc:chgData name="Matylda Mencel" userId="S::mmencel@sp4koscian.onmicrosoft.com::54c47482-c45e-4a97-bdf2-c432b4fcc272" providerId="AD" clId="Web-{EF897395-F69A-4F94-9413-3983EE16D28C}" dt="2022-03-31T19:55:02.861" v="13" actId="20577"/>
        <pc:sldMkLst>
          <pc:docMk/>
          <pc:sldMk cId="3861574542" sldId="264"/>
        </pc:sldMkLst>
        <pc:spChg chg="mod">
          <ac:chgData name="Matylda Mencel" userId="S::mmencel@sp4koscian.onmicrosoft.com::54c47482-c45e-4a97-bdf2-c432b4fcc272" providerId="AD" clId="Web-{EF897395-F69A-4F94-9413-3983EE16D28C}" dt="2022-03-31T19:55:02.861" v="13" actId="20577"/>
          <ac:spMkLst>
            <pc:docMk/>
            <pc:sldMk cId="3861574542" sldId="264"/>
            <ac:spMk id="2" creationId="{658F65B4-B934-470F-9900-4BDB928EA540}"/>
          </ac:spMkLst>
        </pc:spChg>
      </pc:sldChg>
      <pc:sldChg chg="modSp">
        <pc:chgData name="Matylda Mencel" userId="S::mmencel@sp4koscian.onmicrosoft.com::54c47482-c45e-4a97-bdf2-c432b4fcc272" providerId="AD" clId="Web-{EF897395-F69A-4F94-9413-3983EE16D28C}" dt="2022-03-31T19:52:47.680" v="6" actId="20577"/>
        <pc:sldMkLst>
          <pc:docMk/>
          <pc:sldMk cId="495586920" sldId="265"/>
        </pc:sldMkLst>
        <pc:spChg chg="mod">
          <ac:chgData name="Matylda Mencel" userId="S::mmencel@sp4koscian.onmicrosoft.com::54c47482-c45e-4a97-bdf2-c432b4fcc272" providerId="AD" clId="Web-{EF897395-F69A-4F94-9413-3983EE16D28C}" dt="2022-03-31T19:52:47.680" v="6" actId="20577"/>
          <ac:spMkLst>
            <pc:docMk/>
            <pc:sldMk cId="495586920" sldId="265"/>
            <ac:spMk id="2" creationId="{658F65B4-B934-470F-9900-4BDB928EA540}"/>
          </ac:spMkLst>
        </pc:spChg>
      </pc:sldChg>
    </pc:docChg>
  </pc:docChgLst>
  <pc:docChgLst>
    <pc:chgData name="Maria Olejniczak" userId="S::molejniczak1@sp4koscian.onmicrosoft.com::fa7075c7-f571-46f1-a6c6-6b9fffc4f07e" providerId="AD" clId="Web-{A642CA5D-0D70-430E-AEBE-92FBF6399489}"/>
    <pc:docChg chg="delSld modSld sldOrd">
      <pc:chgData name="Maria Olejniczak" userId="S::molejniczak1@sp4koscian.onmicrosoft.com::fa7075c7-f571-46f1-a6c6-6b9fffc4f07e" providerId="AD" clId="Web-{A642CA5D-0D70-430E-AEBE-92FBF6399489}" dt="2022-03-31T20:30:34.416" v="250" actId="20577"/>
      <pc:docMkLst>
        <pc:docMk/>
      </pc:docMkLst>
      <pc:sldChg chg="modSp">
        <pc:chgData name="Maria Olejniczak" userId="S::molejniczak1@sp4koscian.onmicrosoft.com::fa7075c7-f571-46f1-a6c6-6b9fffc4f07e" providerId="AD" clId="Web-{A642CA5D-0D70-430E-AEBE-92FBF6399489}" dt="2022-03-31T19:49:25.114" v="19" actId="20577"/>
        <pc:sldMkLst>
          <pc:docMk/>
          <pc:sldMk cId="109857222" sldId="256"/>
        </pc:sldMkLst>
        <pc:spChg chg="mod">
          <ac:chgData name="Maria Olejniczak" userId="S::molejniczak1@sp4koscian.onmicrosoft.com::fa7075c7-f571-46f1-a6c6-6b9fffc4f07e" providerId="AD" clId="Web-{A642CA5D-0D70-430E-AEBE-92FBF6399489}" dt="2022-03-31T19:49:25.114" v="1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20:23:34.646" v="241" actId="20577"/>
        <pc:sldMkLst>
          <pc:docMk/>
          <pc:sldMk cId="2685017483" sldId="259"/>
        </pc:sldMkLst>
        <pc:spChg chg="mod">
          <ac:chgData name="Maria Olejniczak" userId="S::molejniczak1@sp4koscian.onmicrosoft.com::fa7075c7-f571-46f1-a6c6-6b9fffc4f07e" providerId="AD" clId="Web-{A642CA5D-0D70-430E-AEBE-92FBF6399489}" dt="2022-03-31T20:09:52.638" v="148" actId="20577"/>
          <ac:spMkLst>
            <pc:docMk/>
            <pc:sldMk cId="2685017483" sldId="259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A642CA5D-0D70-430E-AEBE-92FBF6399489}" dt="2022-03-31T20:23:34.646" v="241" actId="20577"/>
          <ac:spMkLst>
            <pc:docMk/>
            <pc:sldMk cId="2685017483" sldId="259"/>
            <ac:spMk id="3" creationId="{95C82039-7109-4743-A227-CED4AB1A976B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20:26:34.409" v="246" actId="1076"/>
        <pc:sldMkLst>
          <pc:docMk/>
          <pc:sldMk cId="1774802771" sldId="260"/>
        </pc:sldMkLst>
        <pc:spChg chg="mod">
          <ac:chgData name="Maria Olejniczak" userId="S::molejniczak1@sp4koscian.onmicrosoft.com::fa7075c7-f571-46f1-a6c6-6b9fffc4f07e" providerId="AD" clId="Web-{A642CA5D-0D70-430E-AEBE-92FBF6399489}" dt="2022-03-31T20:26:34.409" v="246" actId="1076"/>
          <ac:spMkLst>
            <pc:docMk/>
            <pc:sldMk cId="1774802771" sldId="260"/>
            <ac:spMk id="4" creationId="{3058D2D4-FADE-0301-09E2-9AD175E0FB53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20:30:34.416" v="250" actId="20577"/>
        <pc:sldMkLst>
          <pc:docMk/>
          <pc:sldMk cId="4253899281" sldId="261"/>
        </pc:sldMkLst>
        <pc:spChg chg="mod">
          <ac:chgData name="Maria Olejniczak" userId="S::molejniczak1@sp4koscian.onmicrosoft.com::fa7075c7-f571-46f1-a6c6-6b9fffc4f07e" providerId="AD" clId="Web-{A642CA5D-0D70-430E-AEBE-92FBF6399489}" dt="2022-03-31T19:47:25.486" v="12" actId="20577"/>
          <ac:spMkLst>
            <pc:docMk/>
            <pc:sldMk cId="4253899281" sldId="261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A642CA5D-0D70-430E-AEBE-92FBF6399489}" dt="2022-03-31T20:30:34.416" v="250" actId="20577"/>
          <ac:spMkLst>
            <pc:docMk/>
            <pc:sldMk cId="4253899281" sldId="261"/>
            <ac:spMk id="3" creationId="{95C82039-7109-4743-A227-CED4AB1A976B}"/>
          </ac:spMkLst>
        </pc:spChg>
      </pc:sldChg>
      <pc:sldChg chg="addSp modSp">
        <pc:chgData name="Maria Olejniczak" userId="S::molejniczak1@sp4koscian.onmicrosoft.com::fa7075c7-f571-46f1-a6c6-6b9fffc4f07e" providerId="AD" clId="Web-{A642CA5D-0D70-430E-AEBE-92FBF6399489}" dt="2022-03-31T20:18:00.964" v="231" actId="20577"/>
        <pc:sldMkLst>
          <pc:docMk/>
          <pc:sldMk cId="2755394368" sldId="262"/>
        </pc:sldMkLst>
        <pc:spChg chg="mod">
          <ac:chgData name="Maria Olejniczak" userId="S::molejniczak1@sp4koscian.onmicrosoft.com::fa7075c7-f571-46f1-a6c6-6b9fffc4f07e" providerId="AD" clId="Web-{A642CA5D-0D70-430E-AEBE-92FBF6399489}" dt="2022-03-31T20:18:00.964" v="231" actId="20577"/>
          <ac:spMkLst>
            <pc:docMk/>
            <pc:sldMk cId="2755394368" sldId="262"/>
            <ac:spMk id="2" creationId="{658F65B4-B934-470F-9900-4BDB928EA540}"/>
          </ac:spMkLst>
        </pc:spChg>
        <pc:spChg chg="add mod">
          <ac:chgData name="Maria Olejniczak" userId="S::molejniczak1@sp4koscian.onmicrosoft.com::fa7075c7-f571-46f1-a6c6-6b9fffc4f07e" providerId="AD" clId="Web-{A642CA5D-0D70-430E-AEBE-92FBF6399489}" dt="2022-03-31T20:15:15.694" v="215" actId="20577"/>
          <ac:spMkLst>
            <pc:docMk/>
            <pc:sldMk cId="2755394368" sldId="262"/>
            <ac:spMk id="3" creationId="{B592C42E-3D33-0506-7929-3F9C927B3360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20:22:25.347" v="237" actId="20577"/>
        <pc:sldMkLst>
          <pc:docMk/>
          <pc:sldMk cId="807387202" sldId="263"/>
        </pc:sldMkLst>
        <pc:spChg chg="mod">
          <ac:chgData name="Maria Olejniczak" userId="S::molejniczak1@sp4koscian.onmicrosoft.com::fa7075c7-f571-46f1-a6c6-6b9fffc4f07e" providerId="AD" clId="Web-{A642CA5D-0D70-430E-AEBE-92FBF6399489}" dt="2022-03-31T20:22:17.753" v="235" actId="20577"/>
          <ac:spMkLst>
            <pc:docMk/>
            <pc:sldMk cId="807387202" sldId="263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A642CA5D-0D70-430E-AEBE-92FBF6399489}" dt="2022-03-31T20:22:25.347" v="237" actId="20577"/>
          <ac:spMkLst>
            <pc:docMk/>
            <pc:sldMk cId="807387202" sldId="263"/>
            <ac:spMk id="3" creationId="{95C82039-7109-4743-A227-CED4AB1A976B}"/>
          </ac:spMkLst>
        </pc:spChg>
      </pc:sldChg>
      <pc:sldChg chg="modSp ord">
        <pc:chgData name="Maria Olejniczak" userId="S::molejniczak1@sp4koscian.onmicrosoft.com::fa7075c7-f571-46f1-a6c6-6b9fffc4f07e" providerId="AD" clId="Web-{A642CA5D-0D70-430E-AEBE-92FBF6399489}" dt="2022-03-31T20:27:49.208" v="247" actId="20577"/>
        <pc:sldMkLst>
          <pc:docMk/>
          <pc:sldMk cId="3861574542" sldId="264"/>
        </pc:sldMkLst>
        <pc:spChg chg="mod">
          <ac:chgData name="Maria Olejniczak" userId="S::molejniczak1@sp4koscian.onmicrosoft.com::fa7075c7-f571-46f1-a6c6-6b9fffc4f07e" providerId="AD" clId="Web-{A642CA5D-0D70-430E-AEBE-92FBF6399489}" dt="2022-03-31T20:27:49.208" v="247" actId="20577"/>
          <ac:spMkLst>
            <pc:docMk/>
            <pc:sldMk cId="3861574542" sldId="264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A642CA5D-0D70-430E-AEBE-92FBF6399489}" dt="2022-03-31T20:17:43.479" v="229" actId="1076"/>
          <ac:spMkLst>
            <pc:docMk/>
            <pc:sldMk cId="3861574542" sldId="264"/>
            <ac:spMk id="4" creationId="{D6746C8C-FB77-9AD8-7F76-C7CFEB0B0E9A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20:22:44.582" v="239" actId="20577"/>
        <pc:sldMkLst>
          <pc:docMk/>
          <pc:sldMk cId="495586920" sldId="265"/>
        </pc:sldMkLst>
        <pc:spChg chg="mod">
          <ac:chgData name="Maria Olejniczak" userId="S::molejniczak1@sp4koscian.onmicrosoft.com::fa7075c7-f571-46f1-a6c6-6b9fffc4f07e" providerId="AD" clId="Web-{A642CA5D-0D70-430E-AEBE-92FBF6399489}" dt="2022-03-31T20:09:42.904" v="146" actId="20577"/>
          <ac:spMkLst>
            <pc:docMk/>
            <pc:sldMk cId="495586920" sldId="265"/>
            <ac:spMk id="2" creationId="{658F65B4-B934-470F-9900-4BDB928EA540}"/>
          </ac:spMkLst>
        </pc:spChg>
        <pc:spChg chg="mod">
          <ac:chgData name="Maria Olejniczak" userId="S::molejniczak1@sp4koscian.onmicrosoft.com::fa7075c7-f571-46f1-a6c6-6b9fffc4f07e" providerId="AD" clId="Web-{A642CA5D-0D70-430E-AEBE-92FBF6399489}" dt="2022-03-31T20:22:44.582" v="239" actId="20577"/>
          <ac:spMkLst>
            <pc:docMk/>
            <pc:sldMk cId="495586920" sldId="265"/>
            <ac:spMk id="3" creationId="{01C79E5B-0BE5-FC7D-FF7B-E9F6EB276D87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20:18:40.512" v="233" actId="20577"/>
        <pc:sldMkLst>
          <pc:docMk/>
          <pc:sldMk cId="3183894588" sldId="266"/>
        </pc:sldMkLst>
        <pc:spChg chg="mod">
          <ac:chgData name="Maria Olejniczak" userId="S::molejniczak1@sp4koscian.onmicrosoft.com::fa7075c7-f571-46f1-a6c6-6b9fffc4f07e" providerId="AD" clId="Web-{A642CA5D-0D70-430E-AEBE-92FBF6399489}" dt="2022-03-31T20:18:40.512" v="233" actId="20577"/>
          <ac:spMkLst>
            <pc:docMk/>
            <pc:sldMk cId="3183894588" sldId="266"/>
            <ac:spMk id="2" creationId="{658F65B4-B934-470F-9900-4BDB928EA540}"/>
          </ac:spMkLst>
        </pc:spChg>
      </pc:sldChg>
      <pc:sldChg chg="modSp">
        <pc:chgData name="Maria Olejniczak" userId="S::molejniczak1@sp4koscian.onmicrosoft.com::fa7075c7-f571-46f1-a6c6-6b9fffc4f07e" providerId="AD" clId="Web-{A642CA5D-0D70-430E-AEBE-92FBF6399489}" dt="2022-03-31T19:46:50.032" v="10" actId="1076"/>
        <pc:sldMkLst>
          <pc:docMk/>
          <pc:sldMk cId="2999381358" sldId="267"/>
        </pc:sldMkLst>
        <pc:spChg chg="mod">
          <ac:chgData name="Maria Olejniczak" userId="S::molejniczak1@sp4koscian.onmicrosoft.com::fa7075c7-f571-46f1-a6c6-6b9fffc4f07e" providerId="AD" clId="Web-{A642CA5D-0D70-430E-AEBE-92FBF6399489}" dt="2022-03-31T19:46:43.078" v="8" actId="20577"/>
          <ac:spMkLst>
            <pc:docMk/>
            <pc:sldMk cId="2999381358" sldId="267"/>
            <ac:spMk id="2" creationId="{0C0DA64F-47B4-4622-B58C-BDBB8B5D43E1}"/>
          </ac:spMkLst>
        </pc:spChg>
        <pc:graphicFrameChg chg="mod">
          <ac:chgData name="Maria Olejniczak" userId="S::molejniczak1@sp4koscian.onmicrosoft.com::fa7075c7-f571-46f1-a6c6-6b9fffc4f07e" providerId="AD" clId="Web-{A642CA5D-0D70-430E-AEBE-92FBF6399489}" dt="2022-03-31T19:46:50.032" v="10" actId="1076"/>
          <ac:graphicFrameMkLst>
            <pc:docMk/>
            <pc:sldMk cId="2999381358" sldId="267"/>
            <ac:graphicFrameMk id="5" creationId="{58F5062B-8108-8FF5-2599-57E0CC572741}"/>
          </ac:graphicFrameMkLst>
        </pc:graphicFrameChg>
      </pc:sldChg>
      <pc:sldChg chg="del">
        <pc:chgData name="Maria Olejniczak" userId="S::molejniczak1@sp4koscian.onmicrosoft.com::fa7075c7-f571-46f1-a6c6-6b9fffc4f07e" providerId="AD" clId="Web-{A642CA5D-0D70-430E-AEBE-92FBF6399489}" dt="2022-03-31T20:29:11.570" v="248"/>
        <pc:sldMkLst>
          <pc:docMk/>
          <pc:sldMk cId="2138367301" sldId="268"/>
        </pc:sldMkLst>
      </pc:sldChg>
    </pc:docChg>
  </pc:docChgLst>
  <pc:docChgLst>
    <pc:chgData name="Matylda Mencel" userId="S::mmencel@sp4koscian.onmicrosoft.com::54c47482-c45e-4a97-bdf2-c432b4fcc272" providerId="AD" clId="Web-{263748D8-E19E-4A55-ADDB-D0C407CD3F7B}"/>
    <pc:docChg chg="modSld">
      <pc:chgData name="Matylda Mencel" userId="S::mmencel@sp4koscian.onmicrosoft.com::54c47482-c45e-4a97-bdf2-c432b4fcc272" providerId="AD" clId="Web-{263748D8-E19E-4A55-ADDB-D0C407CD3F7B}" dt="2022-03-30T19:32:05.108" v="234" actId="20577"/>
      <pc:docMkLst>
        <pc:docMk/>
      </pc:docMkLst>
      <pc:sldChg chg="addSp modSp">
        <pc:chgData name="Matylda Mencel" userId="S::mmencel@sp4koscian.onmicrosoft.com::54c47482-c45e-4a97-bdf2-c432b4fcc272" providerId="AD" clId="Web-{263748D8-E19E-4A55-ADDB-D0C407CD3F7B}" dt="2022-03-30T19:32:03.624" v="232" actId="20577"/>
        <pc:sldMkLst>
          <pc:docMk/>
          <pc:sldMk cId="3861574542" sldId="264"/>
        </pc:sldMkLst>
        <pc:spChg chg="mod">
          <ac:chgData name="Matylda Mencel" userId="S::mmencel@sp4koscian.onmicrosoft.com::54c47482-c45e-4a97-bdf2-c432b4fcc272" providerId="AD" clId="Web-{263748D8-E19E-4A55-ADDB-D0C407CD3F7B}" dt="2022-03-30T19:26:42.512" v="173" actId="20577"/>
          <ac:spMkLst>
            <pc:docMk/>
            <pc:sldMk cId="3861574542" sldId="264"/>
            <ac:spMk id="2" creationId="{658F65B4-B934-470F-9900-4BDB928EA540}"/>
          </ac:spMkLst>
        </pc:spChg>
        <pc:spChg chg="add mod">
          <ac:chgData name="Matylda Mencel" userId="S::mmencel@sp4koscian.onmicrosoft.com::54c47482-c45e-4a97-bdf2-c432b4fcc272" providerId="AD" clId="Web-{263748D8-E19E-4A55-ADDB-D0C407CD3F7B}" dt="2022-03-30T19:27:42.249" v="194" actId="20577"/>
          <ac:spMkLst>
            <pc:docMk/>
            <pc:sldMk cId="3861574542" sldId="264"/>
            <ac:spMk id="3" creationId="{06FBDEFC-D832-8E2E-80C9-96642F7634EC}"/>
          </ac:spMkLst>
        </pc:spChg>
        <pc:spChg chg="add mod">
          <ac:chgData name="Matylda Mencel" userId="S::mmencel@sp4koscian.onmicrosoft.com::54c47482-c45e-4a97-bdf2-c432b4fcc272" providerId="AD" clId="Web-{263748D8-E19E-4A55-ADDB-D0C407CD3F7B}" dt="2022-03-30T19:32:03.624" v="232" actId="20577"/>
          <ac:spMkLst>
            <pc:docMk/>
            <pc:sldMk cId="3861574542" sldId="264"/>
            <ac:spMk id="4" creationId="{D6746C8C-FB77-9AD8-7F76-C7CFEB0B0E9A}"/>
          </ac:spMkLst>
        </pc:spChg>
      </pc:sldChg>
      <pc:sldChg chg="addSp modSp">
        <pc:chgData name="Matylda Mencel" userId="S::mmencel@sp4koscian.onmicrosoft.com::54c47482-c45e-4a97-bdf2-c432b4fcc272" providerId="AD" clId="Web-{263748D8-E19E-4A55-ADDB-D0C407CD3F7B}" dt="2022-03-30T19:32:03.170" v="230" actId="20577"/>
        <pc:sldMkLst>
          <pc:docMk/>
          <pc:sldMk cId="495586920" sldId="265"/>
        </pc:sldMkLst>
        <pc:spChg chg="mod">
          <ac:chgData name="Matylda Mencel" userId="S::mmencel@sp4koscian.onmicrosoft.com::54c47482-c45e-4a97-bdf2-c432b4fcc272" providerId="AD" clId="Web-{263748D8-E19E-4A55-ADDB-D0C407CD3F7B}" dt="2022-03-30T19:24:36.134" v="142" actId="20577"/>
          <ac:spMkLst>
            <pc:docMk/>
            <pc:sldMk cId="495586920" sldId="265"/>
            <ac:spMk id="2" creationId="{658F65B4-B934-470F-9900-4BDB928EA540}"/>
          </ac:spMkLst>
        </pc:spChg>
        <pc:spChg chg="add mod">
          <ac:chgData name="Matylda Mencel" userId="S::mmencel@sp4koscian.onmicrosoft.com::54c47482-c45e-4a97-bdf2-c432b4fcc272" providerId="AD" clId="Web-{263748D8-E19E-4A55-ADDB-D0C407CD3F7B}" dt="2022-03-30T19:32:03.170" v="230" actId="20577"/>
          <ac:spMkLst>
            <pc:docMk/>
            <pc:sldMk cId="495586920" sldId="265"/>
            <ac:spMk id="3" creationId="{01C79E5B-0BE5-FC7D-FF7B-E9F6EB276D87}"/>
          </ac:spMkLst>
        </pc:spChg>
        <pc:picChg chg="mod">
          <ac:chgData name="Matylda Mencel" userId="S::mmencel@sp4koscian.onmicrosoft.com::54c47482-c45e-4a97-bdf2-c432b4fcc272" providerId="AD" clId="Web-{263748D8-E19E-4A55-ADDB-D0C407CD3F7B}" dt="2022-03-30T19:18:26.670" v="43" actId="1076"/>
          <ac:picMkLst>
            <pc:docMk/>
            <pc:sldMk cId="495586920" sldId="265"/>
            <ac:picMk id="20" creationId="{55C14804-3005-B42E-7947-5B8351AC2E82}"/>
          </ac:picMkLst>
        </pc:picChg>
      </pc:sldChg>
      <pc:sldChg chg="modSp">
        <pc:chgData name="Matylda Mencel" userId="S::mmencel@sp4koscian.onmicrosoft.com::54c47482-c45e-4a97-bdf2-c432b4fcc272" providerId="AD" clId="Web-{263748D8-E19E-4A55-ADDB-D0C407CD3F7B}" dt="2022-03-30T19:32:05.108" v="234" actId="20577"/>
        <pc:sldMkLst>
          <pc:docMk/>
          <pc:sldMk cId="3183894588" sldId="266"/>
        </pc:sldMkLst>
        <pc:spChg chg="mod">
          <ac:chgData name="Matylda Mencel" userId="S::mmencel@sp4koscian.onmicrosoft.com::54c47482-c45e-4a97-bdf2-c432b4fcc272" providerId="AD" clId="Web-{263748D8-E19E-4A55-ADDB-D0C407CD3F7B}" dt="2022-03-30T19:32:05.108" v="234" actId="20577"/>
          <ac:spMkLst>
            <pc:docMk/>
            <pc:sldMk cId="3183894588" sldId="266"/>
            <ac:spMk id="2" creationId="{658F65B4-B934-470F-9900-4BDB928EA540}"/>
          </ac:spMkLst>
        </pc:spChg>
        <pc:picChg chg="mod">
          <ac:chgData name="Matylda Mencel" userId="S::mmencel@sp4koscian.onmicrosoft.com::54c47482-c45e-4a97-bdf2-c432b4fcc272" providerId="AD" clId="Web-{263748D8-E19E-4A55-ADDB-D0C407CD3F7B}" dt="2022-03-30T19:14:30.350" v="20" actId="1076"/>
          <ac:picMkLst>
            <pc:docMk/>
            <pc:sldMk cId="3183894588" sldId="266"/>
            <ac:picMk id="20" creationId="{6F8AF399-BB3D-6AB7-4ED6-FC7E1211EF3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pik.com/" TargetMode="External"/><Relationship Id="rId7" Type="http://schemas.openxmlformats.org/officeDocument/2006/relationships/image" Target="../media/image14.svg"/><Relationship Id="rId2" Type="http://schemas.openxmlformats.org/officeDocument/2006/relationships/hyperlink" Target="https://genial.ly/" TargetMode="External"/><Relationship Id="rId1" Type="http://schemas.openxmlformats.org/officeDocument/2006/relationships/hyperlink" Target="https://lusitaniaagnieszkakin.p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lusitaniaagnieszkakin.pl" TargetMode="External"/><Relationship Id="rId7" Type="http://schemas.openxmlformats.org/officeDocument/2006/relationships/image" Target="../media/image14.svg"/><Relationship Id="rId1" Type="http://schemas.openxmlformats.org/officeDocument/2006/relationships/image" Target="../media/image11.png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hyperlink" Target="https://www.empik.com/" TargetMode="External"/><Relationship Id="rId9" Type="http://schemas.openxmlformats.org/officeDocument/2006/relationships/hyperlink" Target="https://genial.ly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5D25D-AEF3-4288-953B-A7CA681E33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F7B7C39-E469-4D89-B2A0-DBC7D445D68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Mamy nadzieję, że po naszej prezentacji z wielką chęcią sięgniecie po książki.</a:t>
          </a:r>
          <a:endParaRPr lang="en-US"/>
        </a:p>
      </dgm:t>
    </dgm:pt>
    <dgm:pt modelId="{E076E4A1-23DF-41C6-BE06-26462CDDB717}" type="parTrans" cxnId="{98714DB1-06F3-4067-AC97-6ED789BFFB2E}">
      <dgm:prSet/>
      <dgm:spPr/>
      <dgm:t>
        <a:bodyPr/>
        <a:lstStyle/>
        <a:p>
          <a:endParaRPr lang="en-US"/>
        </a:p>
      </dgm:t>
    </dgm:pt>
    <dgm:pt modelId="{AA942194-8308-4998-B990-FFD22F6064D5}" type="sibTrans" cxnId="{98714DB1-06F3-4067-AC97-6ED789BFFB2E}">
      <dgm:prSet/>
      <dgm:spPr/>
      <dgm:t>
        <a:bodyPr/>
        <a:lstStyle/>
        <a:p>
          <a:endParaRPr lang="en-US"/>
        </a:p>
      </dgm:t>
    </dgm:pt>
    <dgm:pt modelId="{0A11139B-AFE4-4D3D-A470-F811CCBBDE9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pl-PL"/>
            <a:t>Źródła:</a:t>
          </a:r>
          <a:r>
            <a:rPr lang="pl-PL">
              <a:latin typeface="Calibri Light" panose="020F0302020204030204"/>
            </a:rPr>
            <a:t>   </a:t>
          </a:r>
          <a:r>
            <a:rPr lang="pl-PL">
              <a:hlinkClick xmlns:r="http://schemas.openxmlformats.org/officeDocument/2006/relationships" r:id="rId1"/>
            </a:rPr>
            <a:t>https://lusitaniaagnieszkakin.pl</a:t>
          </a:r>
          <a:r>
            <a:rPr lang="pl-PL">
              <a:latin typeface="Calibri Light" panose="020F0302020204030204"/>
            </a:rPr>
            <a:t> </a:t>
          </a:r>
          <a:r>
            <a:rPr lang="pl-PL">
              <a:hlinkClick xmlns:r="http://schemas.openxmlformats.org/officeDocument/2006/relationships" r:id="rId2"/>
            </a:rPr>
            <a:t>https://genial.ly/</a:t>
          </a:r>
          <a:r>
            <a:rPr lang="pl-PL">
              <a:latin typeface="Calibri Light" panose="020F0302020204030204"/>
            </a:rPr>
            <a:t> </a:t>
          </a:r>
          <a:r>
            <a:rPr lang="pl-PL">
              <a:hlinkClick xmlns:r="http://schemas.openxmlformats.org/officeDocument/2006/relationships" r:id="rId3"/>
            </a:rPr>
            <a:t>https://www.empik.com/</a:t>
          </a:r>
          <a:r>
            <a:rPr lang="pl-PL">
              <a:latin typeface="Calibri Light" panose="020F0302020204030204"/>
            </a:rPr>
            <a:t> </a:t>
          </a:r>
          <a:endParaRPr lang="pl-PL"/>
        </a:p>
      </dgm:t>
    </dgm:pt>
    <dgm:pt modelId="{44FA737E-E81D-41AC-8678-2896286CBEF3}" type="parTrans" cxnId="{6CF41F80-A651-44D7-B192-517E97AD94C3}">
      <dgm:prSet/>
      <dgm:spPr/>
      <dgm:t>
        <a:bodyPr/>
        <a:lstStyle/>
        <a:p>
          <a:endParaRPr lang="en-US"/>
        </a:p>
      </dgm:t>
    </dgm:pt>
    <dgm:pt modelId="{2F3475F0-9875-48A6-AE1D-2D9ED744E297}" type="sibTrans" cxnId="{6CF41F80-A651-44D7-B192-517E97AD94C3}">
      <dgm:prSet/>
      <dgm:spPr/>
      <dgm:t>
        <a:bodyPr/>
        <a:lstStyle/>
        <a:p>
          <a:endParaRPr lang="en-US"/>
        </a:p>
      </dgm:t>
    </dgm:pt>
    <dgm:pt modelId="{C510DD4C-41B8-4453-BB2F-241BDA0A8E3C}" type="pres">
      <dgm:prSet presAssocID="{EA65D25D-AEF3-4288-953B-A7CA681E33A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D0CB08C-F8D0-4D89-B721-C1ADFE6ADDAA}" type="pres">
      <dgm:prSet presAssocID="{CF7B7C39-E469-4D89-B2A0-DBC7D445D681}" presName="compNode" presStyleCnt="0"/>
      <dgm:spPr/>
    </dgm:pt>
    <dgm:pt modelId="{F15C50F1-DD50-41C4-AEDB-B31A2BDE7518}" type="pres">
      <dgm:prSet presAssocID="{CF7B7C39-E469-4D89-B2A0-DBC7D445D681}" presName="bgRect" presStyleLbl="bgShp" presStyleIdx="0" presStyleCnt="2"/>
      <dgm:spPr/>
    </dgm:pt>
    <dgm:pt modelId="{AB1B53D5-C9DD-4FB4-9BB5-A41942396883}" type="pres">
      <dgm:prSet presAssocID="{CF7B7C39-E469-4D89-B2A0-DBC7D445D681}" presName="iconRect" presStyleLbl="node1" presStyleIdx="0" presStyleCnt="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Książki"/>
        </a:ext>
      </dgm:extLst>
    </dgm:pt>
    <dgm:pt modelId="{FE7C1648-CC72-495F-9EC1-7A3CEBFF4788}" type="pres">
      <dgm:prSet presAssocID="{CF7B7C39-E469-4D89-B2A0-DBC7D445D681}" presName="spaceRect" presStyleCnt="0"/>
      <dgm:spPr/>
    </dgm:pt>
    <dgm:pt modelId="{FDD9EE43-B928-4FA8-AD10-86D79BCB4387}" type="pres">
      <dgm:prSet presAssocID="{CF7B7C39-E469-4D89-B2A0-DBC7D445D681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48A5705A-2773-4945-AF2E-F0679F1BC3B8}" type="pres">
      <dgm:prSet presAssocID="{AA942194-8308-4998-B990-FFD22F6064D5}" presName="sibTrans" presStyleCnt="0"/>
      <dgm:spPr/>
    </dgm:pt>
    <dgm:pt modelId="{9E434B03-0361-4EAC-9B3A-0AA7DA8CC3F1}" type="pres">
      <dgm:prSet presAssocID="{0A11139B-AFE4-4D3D-A470-F811CCBBDE9D}" presName="compNode" presStyleCnt="0"/>
      <dgm:spPr/>
    </dgm:pt>
    <dgm:pt modelId="{A3672673-8E39-48BB-9E4F-9914ADBF0134}" type="pres">
      <dgm:prSet presAssocID="{0A11139B-AFE4-4D3D-A470-F811CCBBDE9D}" presName="bgRect" presStyleLbl="bgShp" presStyleIdx="1" presStyleCnt="2"/>
      <dgm:spPr/>
    </dgm:pt>
    <dgm:pt modelId="{C28DDB5E-D64D-417A-BD66-35D5E367A9B0}" type="pres">
      <dgm:prSet presAssocID="{0A11139B-AFE4-4D3D-A470-F811CCBBDE9D}" presName="iconRect" presStyleLbl="node1" presStyleIdx="1" presStyleCnt="2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Gazeta"/>
        </a:ext>
      </dgm:extLst>
    </dgm:pt>
    <dgm:pt modelId="{D8918BEB-03E1-46D8-90BC-6C752C59AC6A}" type="pres">
      <dgm:prSet presAssocID="{0A11139B-AFE4-4D3D-A470-F811CCBBDE9D}" presName="spaceRect" presStyleCnt="0"/>
      <dgm:spPr/>
    </dgm:pt>
    <dgm:pt modelId="{0218B7FF-29CE-4B8D-B206-632B7F3E47C6}" type="pres">
      <dgm:prSet presAssocID="{0A11139B-AFE4-4D3D-A470-F811CCBBDE9D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C3ABFDB8-54CD-4D87-A2E4-E79D480943A2}" type="presOf" srcId="{CF7B7C39-E469-4D89-B2A0-DBC7D445D681}" destId="{FDD9EE43-B928-4FA8-AD10-86D79BCB4387}" srcOrd="0" destOrd="0" presId="urn:microsoft.com/office/officeart/2018/2/layout/IconVerticalSolidList"/>
    <dgm:cxn modelId="{6CF41F80-A651-44D7-B192-517E97AD94C3}" srcId="{EA65D25D-AEF3-4288-953B-A7CA681E33A9}" destId="{0A11139B-AFE4-4D3D-A470-F811CCBBDE9D}" srcOrd="1" destOrd="0" parTransId="{44FA737E-E81D-41AC-8678-2896286CBEF3}" sibTransId="{2F3475F0-9875-48A6-AE1D-2D9ED744E297}"/>
    <dgm:cxn modelId="{07416F58-8E96-4BB9-BC60-E117FD48E909}" type="presOf" srcId="{0A11139B-AFE4-4D3D-A470-F811CCBBDE9D}" destId="{0218B7FF-29CE-4B8D-B206-632B7F3E47C6}" srcOrd="0" destOrd="0" presId="urn:microsoft.com/office/officeart/2018/2/layout/IconVerticalSolidList"/>
    <dgm:cxn modelId="{98714DB1-06F3-4067-AC97-6ED789BFFB2E}" srcId="{EA65D25D-AEF3-4288-953B-A7CA681E33A9}" destId="{CF7B7C39-E469-4D89-B2A0-DBC7D445D681}" srcOrd="0" destOrd="0" parTransId="{E076E4A1-23DF-41C6-BE06-26462CDDB717}" sibTransId="{AA942194-8308-4998-B990-FFD22F6064D5}"/>
    <dgm:cxn modelId="{DA8E1386-ABB8-497D-BCA2-B3E05B646A40}" type="presOf" srcId="{EA65D25D-AEF3-4288-953B-A7CA681E33A9}" destId="{C510DD4C-41B8-4453-BB2F-241BDA0A8E3C}" srcOrd="0" destOrd="0" presId="urn:microsoft.com/office/officeart/2018/2/layout/IconVerticalSolidList"/>
    <dgm:cxn modelId="{0DE5DE21-729D-4E27-9E36-9A53DF5E8BF7}" type="presParOf" srcId="{C510DD4C-41B8-4453-BB2F-241BDA0A8E3C}" destId="{7D0CB08C-F8D0-4D89-B721-C1ADFE6ADDAA}" srcOrd="0" destOrd="0" presId="urn:microsoft.com/office/officeart/2018/2/layout/IconVerticalSolidList"/>
    <dgm:cxn modelId="{091013EF-E6BF-473D-A7FB-5E05332A9446}" type="presParOf" srcId="{7D0CB08C-F8D0-4D89-B721-C1ADFE6ADDAA}" destId="{F15C50F1-DD50-41C4-AEDB-B31A2BDE7518}" srcOrd="0" destOrd="0" presId="urn:microsoft.com/office/officeart/2018/2/layout/IconVerticalSolidList"/>
    <dgm:cxn modelId="{64F2972F-1B09-4529-B4D0-8B60EB7E1983}" type="presParOf" srcId="{7D0CB08C-F8D0-4D89-B721-C1ADFE6ADDAA}" destId="{AB1B53D5-C9DD-4FB4-9BB5-A41942396883}" srcOrd="1" destOrd="0" presId="urn:microsoft.com/office/officeart/2018/2/layout/IconVerticalSolidList"/>
    <dgm:cxn modelId="{BB40B88C-6E0C-4C8B-BB2A-2EC0549B9513}" type="presParOf" srcId="{7D0CB08C-F8D0-4D89-B721-C1ADFE6ADDAA}" destId="{FE7C1648-CC72-495F-9EC1-7A3CEBFF4788}" srcOrd="2" destOrd="0" presId="urn:microsoft.com/office/officeart/2018/2/layout/IconVerticalSolidList"/>
    <dgm:cxn modelId="{CD9F784D-2F0C-4254-BA7D-DC705E53D0D5}" type="presParOf" srcId="{7D0CB08C-F8D0-4D89-B721-C1ADFE6ADDAA}" destId="{FDD9EE43-B928-4FA8-AD10-86D79BCB4387}" srcOrd="3" destOrd="0" presId="urn:microsoft.com/office/officeart/2018/2/layout/IconVerticalSolidList"/>
    <dgm:cxn modelId="{466D4B11-EC57-481A-8573-C081602AB292}" type="presParOf" srcId="{C510DD4C-41B8-4453-BB2F-241BDA0A8E3C}" destId="{48A5705A-2773-4945-AF2E-F0679F1BC3B8}" srcOrd="1" destOrd="0" presId="urn:microsoft.com/office/officeart/2018/2/layout/IconVerticalSolidList"/>
    <dgm:cxn modelId="{ADED8959-5A48-4C76-9602-C767E56E17FB}" type="presParOf" srcId="{C510DD4C-41B8-4453-BB2F-241BDA0A8E3C}" destId="{9E434B03-0361-4EAC-9B3A-0AA7DA8CC3F1}" srcOrd="2" destOrd="0" presId="urn:microsoft.com/office/officeart/2018/2/layout/IconVerticalSolidList"/>
    <dgm:cxn modelId="{801031D9-B917-48AF-BEE3-C70F56A6D693}" type="presParOf" srcId="{9E434B03-0361-4EAC-9B3A-0AA7DA8CC3F1}" destId="{A3672673-8E39-48BB-9E4F-9914ADBF0134}" srcOrd="0" destOrd="0" presId="urn:microsoft.com/office/officeart/2018/2/layout/IconVerticalSolidList"/>
    <dgm:cxn modelId="{A2F531F5-A33D-4278-BB59-C1F5FAF78760}" type="presParOf" srcId="{9E434B03-0361-4EAC-9B3A-0AA7DA8CC3F1}" destId="{C28DDB5E-D64D-417A-BD66-35D5E367A9B0}" srcOrd="1" destOrd="0" presId="urn:microsoft.com/office/officeart/2018/2/layout/IconVerticalSolidList"/>
    <dgm:cxn modelId="{1EAD4A05-174C-420C-9574-D4AE477D3078}" type="presParOf" srcId="{9E434B03-0361-4EAC-9B3A-0AA7DA8CC3F1}" destId="{D8918BEB-03E1-46D8-90BC-6C752C59AC6A}" srcOrd="2" destOrd="0" presId="urn:microsoft.com/office/officeart/2018/2/layout/IconVerticalSolidList"/>
    <dgm:cxn modelId="{389895A7-C152-4D46-BE30-5B0630389E67}" type="presParOf" srcId="{9E434B03-0361-4EAC-9B3A-0AA7DA8CC3F1}" destId="{0218B7FF-29CE-4B8D-B206-632B7F3E47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C50F1-DD50-41C4-AEDB-B31A2BDE7518}">
      <dsp:nvSpPr>
        <dsp:cNvPr id="0" name=""/>
        <dsp:cNvSpPr/>
      </dsp:nvSpPr>
      <dsp:spPr>
        <a:xfrm>
          <a:off x="0" y="844770"/>
          <a:ext cx="6263640" cy="15997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B53D5-C9DD-4FB4-9BB5-A41942396883}">
      <dsp:nvSpPr>
        <dsp:cNvPr id="0" name=""/>
        <dsp:cNvSpPr/>
      </dsp:nvSpPr>
      <dsp:spPr>
        <a:xfrm>
          <a:off x="483939" y="1204725"/>
          <a:ext cx="879889" cy="8798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9EE43-B928-4FA8-AD10-86D79BCB4387}">
      <dsp:nvSpPr>
        <dsp:cNvPr id="0" name=""/>
        <dsp:cNvSpPr/>
      </dsp:nvSpPr>
      <dsp:spPr>
        <a:xfrm>
          <a:off x="1847768" y="844770"/>
          <a:ext cx="4359103" cy="1701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60" tIns="180060" rIns="180060" bIns="18006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/>
            <a:t>Mamy nadzieję, że po naszej prezentacji z wielką chęcią sięgniecie po książki.</a:t>
          </a:r>
          <a:endParaRPr lang="en-US" sz="1400" kern="1200"/>
        </a:p>
      </dsp:txBody>
      <dsp:txXfrm>
        <a:off x="1847768" y="844770"/>
        <a:ext cx="4359103" cy="1701349"/>
      </dsp:txXfrm>
    </dsp:sp>
    <dsp:sp modelId="{A3672673-8E39-48BB-9E4F-9914ADBF0134}">
      <dsp:nvSpPr>
        <dsp:cNvPr id="0" name=""/>
        <dsp:cNvSpPr/>
      </dsp:nvSpPr>
      <dsp:spPr>
        <a:xfrm>
          <a:off x="0" y="2958568"/>
          <a:ext cx="6263640" cy="15997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DDB5E-D64D-417A-BD66-35D5E367A9B0}">
      <dsp:nvSpPr>
        <dsp:cNvPr id="0" name=""/>
        <dsp:cNvSpPr/>
      </dsp:nvSpPr>
      <dsp:spPr>
        <a:xfrm>
          <a:off x="483939" y="3318523"/>
          <a:ext cx="879889" cy="879889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8B7FF-29CE-4B8D-B206-632B7F3E47C6}">
      <dsp:nvSpPr>
        <dsp:cNvPr id="0" name=""/>
        <dsp:cNvSpPr/>
      </dsp:nvSpPr>
      <dsp:spPr>
        <a:xfrm>
          <a:off x="1847768" y="2958568"/>
          <a:ext cx="4359103" cy="1701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60" tIns="180060" rIns="180060" bIns="180060" numCol="1" spcCol="127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/>
            <a:t>Źródła:</a:t>
          </a:r>
          <a:r>
            <a:rPr lang="pl-PL" sz="1400" kern="1200">
              <a:latin typeface="Calibri Light" panose="020F0302020204030204"/>
            </a:rPr>
            <a:t>   </a:t>
          </a:r>
          <a:r>
            <a:rPr lang="pl-PL" sz="1400" kern="1200">
              <a:hlinkClick xmlns:r="http://schemas.openxmlformats.org/officeDocument/2006/relationships" r:id="rId8"/>
            </a:rPr>
            <a:t>https://lusitaniaagnieszkakin.pl</a:t>
          </a:r>
          <a:r>
            <a:rPr lang="pl-PL" sz="1400" kern="1200">
              <a:latin typeface="Calibri Light" panose="020F0302020204030204"/>
            </a:rPr>
            <a:t> </a:t>
          </a:r>
          <a:r>
            <a:rPr lang="pl-PL" sz="1400" kern="1200">
              <a:hlinkClick xmlns:r="http://schemas.openxmlformats.org/officeDocument/2006/relationships" r:id="rId9"/>
            </a:rPr>
            <a:t>https://genial.ly/</a:t>
          </a:r>
          <a:r>
            <a:rPr lang="pl-PL" sz="1400" kern="1200">
              <a:latin typeface="Calibri Light" panose="020F0302020204030204"/>
            </a:rPr>
            <a:t> </a:t>
          </a:r>
          <a:r>
            <a:rPr lang="pl-PL" sz="1400" kern="1200">
              <a:hlinkClick xmlns:r="http://schemas.openxmlformats.org/officeDocument/2006/relationships" r:id="rId10"/>
            </a:rPr>
            <a:t>https://www.empik.com/</a:t>
          </a:r>
          <a:r>
            <a:rPr lang="pl-PL" sz="1400" kern="1200">
              <a:latin typeface="Calibri Light" panose="020F0302020204030204"/>
            </a:rPr>
            <a:t> </a:t>
          </a:r>
          <a:endParaRPr lang="pl-PL" sz="1400" kern="1200"/>
        </a:p>
      </dsp:txBody>
      <dsp:txXfrm>
        <a:off x="1847768" y="2958568"/>
        <a:ext cx="4359103" cy="1701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94134-9950-4C89-9AC5-E2B4B5EC4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noProof="1">
                <a:solidFill>
                  <a:srgbClr val="FFFFFF"/>
                </a:solidFill>
                <a:cs typeface="Calibri Light"/>
              </a:rPr>
              <a:t>Dlaczego warto czytać książki?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Nadia </a:t>
            </a:r>
            <a:r>
              <a:rPr lang="en-US" noProof="1">
                <a:solidFill>
                  <a:srgbClr val="FFFFFF"/>
                </a:solidFill>
                <a:cs typeface="Calibri"/>
              </a:rPr>
              <a:t>Gronostaj</a:t>
            </a:r>
            <a:r>
              <a:rPr lang="en-US">
                <a:solidFill>
                  <a:srgbClr val="FFFFFF"/>
                </a:solidFill>
                <a:cs typeface="Calibri"/>
              </a:rPr>
              <a:t>, Matylda Mencel, Maria Olejniczak 8B</a:t>
            </a:r>
            <a:endParaRPr lang="en-US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C0DA64F-47B4-4622-B58C-BDBB8B5D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pl-PL" sz="6000">
                <a:solidFill>
                  <a:schemeClr val="bg1"/>
                </a:solidFill>
                <a:cs typeface="Calibri Light"/>
              </a:rPr>
              <a:t>Dziękujemy za uwagę!</a:t>
            </a:r>
            <a:endParaRPr lang="pl-PL" sz="6000">
              <a:solidFill>
                <a:schemeClr val="bg1"/>
              </a:solidFill>
              <a:ea typeface="Calibri Light" panose="020F0302020204030204"/>
              <a:cs typeface="Calibri Light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58F5062B-8108-8FF5-2599-57E0CC5727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376600"/>
              </p:ext>
            </p:extLst>
          </p:nvPr>
        </p:nvGraphicFramePr>
        <p:xfrm>
          <a:off x="5468389" y="674821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9381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Otwarta książka">
            <a:extLst>
              <a:ext uri="{FF2B5EF4-FFF2-40B4-BE49-F238E27FC236}">
                <a16:creationId xmlns:a16="http://schemas.microsoft.com/office/drawing/2014/main" id="{85B8F045-581D-A0D0-6C59-A606DD8A4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9" r="11720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pPr algn="ctr"/>
            <a:r>
              <a:rPr lang="en-US" noProof="1">
                <a:cs typeface="Calibri Light"/>
              </a:rPr>
              <a:t>Zalety czytania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82039-7109-4743-A227-CED4AB1A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noProof="1">
                <a:highlight>
                  <a:srgbClr val="C0C0C0"/>
                </a:highlight>
                <a:cs typeface="Calibri" panose="020F0502020204030204"/>
              </a:rPr>
              <a:t>Czytanie książek ma wiele zalet. To niezwykłe doświadczenie, pozwalające nam zanurzyć się w innej rzeczywistości. Możemy poznać wiele historii, zarówno realnych, jak i w wyjątkowy sposób stworzonych przez autorów. W świecie książek nie ma ograniczeń. Każdy z nas może tego doświadczyć, wystarczy tylko poświęcić nieco czasu. </a:t>
            </a:r>
            <a:endParaRPr lang="pl-PL">
              <a:highlight>
                <a:srgbClr val="C0C0C0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017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loseup rąk posiadających otwartą książkę">
            <a:extLst>
              <a:ext uri="{FF2B5EF4-FFF2-40B4-BE49-F238E27FC236}">
                <a16:creationId xmlns:a16="http://schemas.microsoft.com/office/drawing/2014/main" id="{6F8AF399-BB3D-6AB7-4ED6-FC7E1211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665"/>
          <a:stretch/>
        </p:blipFill>
        <p:spPr>
          <a:xfrm>
            <a:off x="31200" y="1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60" y="4734875"/>
            <a:ext cx="10058400" cy="1990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noProof="1">
                <a:solidFill>
                  <a:schemeClr val="bg1"/>
                </a:solidFill>
                <a:latin typeface="Calibri"/>
                <a:cs typeface="Calibri"/>
              </a:rPr>
              <a:t>14 powodów, dla których warto czytać książki</a:t>
            </a:r>
            <a:endParaRPr lang="en-US" noProof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US" sz="2000">
              <a:solidFill>
                <a:schemeClr val="bg1"/>
              </a:solidFill>
              <a:latin typeface="Calibri"/>
              <a:cs typeface="Calibri Light"/>
            </a:endParaRPr>
          </a:p>
          <a:p>
            <a:pPr algn="ctr"/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cs typeface="Calibri"/>
              </a:rPr>
              <a:t>1. Redukuje stres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Czytanie uspokaja i spowalnia bicie serca. Wystarczy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6 minut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 czytania, żeby zredukować uczucie stresu aż o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60%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! Co ciekawe, czytanie książek redukuje stres: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o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68%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 bardziej od słuchania muzyki,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o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300%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 bardziej od wyjścia na spacer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i aż o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600%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 bardziej od grania w gry komputerowe.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cs typeface="Calibri"/>
              </a:rPr>
              <a:t>2. Poprawia pamięć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Podczas czytania powieści mamy mnóstwo rzeczy do zapamiętania – imiona bohaterów, ich charaktery, motywacje, historie, związki z innymi postaciami, miejsca, wątki fabularne, szczegóły… Tymczasem w mózgu tworzą się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nowe synapsy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, a te istniejące się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wzmacniają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. Dzięki czytaniu nasza pamięć pozostaje w dobrej kondycji.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r>
              <a:rPr lang="en-US" sz="2000" noProof="1">
                <a:highlight>
                  <a:srgbClr val="C0C0C0"/>
                </a:highlight>
                <a:latin typeface="Calibri"/>
              </a:rPr>
              <a:t/>
            </a:r>
            <a:br>
              <a:rPr lang="en-US" sz="2000" noProof="1">
                <a:highlight>
                  <a:srgbClr val="C0C0C0"/>
                </a:highlight>
                <a:latin typeface="Calibri"/>
              </a:rPr>
            </a:b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cs typeface="Calibri"/>
              </a:rPr>
              <a:t>3. Inspiruje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Postaci fikcyjne mogą stanowić takie samo </a:t>
            </a:r>
            <a:r>
              <a:rPr lang="en-US" sz="2000" b="1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źródło inspiracji</a:t>
            </a:r>
            <a:r>
              <a:rPr lang="en-US" sz="2000" noProof="1">
                <a:solidFill>
                  <a:schemeClr val="bg1"/>
                </a:solidFill>
                <a:highlight>
                  <a:srgbClr val="C0C0C0"/>
                </a:highlight>
                <a:latin typeface="Calibri"/>
                <a:ea typeface="+mj-lt"/>
                <a:cs typeface="+mj-lt"/>
              </a:rPr>
              <a:t> co spotkanie z żywym człowiekiem. Inspirować może wszystko – aktywności, którym się oddają, miejsca, które odwiedzają, decyzje, które podejmują…</a:t>
            </a:r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endParaRPr lang="en-US" sz="2000" noProof="1">
              <a:solidFill>
                <a:schemeClr val="bg1"/>
              </a:solidFill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endParaRPr lang="en-US" sz="2000" noProof="1">
              <a:solidFill>
                <a:srgbClr val="FFFFFF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3894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379" y="1783959"/>
            <a:ext cx="43784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ea typeface="+mj-lt"/>
                <a:cs typeface="+mj-lt"/>
              </a:rPr>
              <a:t>14 </a:t>
            </a:r>
            <a:r>
              <a:rPr lang="pl-PL">
                <a:ea typeface="+mj-lt"/>
                <a:cs typeface="+mj-lt"/>
              </a:rPr>
              <a:t>powodów</a:t>
            </a:r>
            <a:r>
              <a:rPr lang="en-US">
                <a:ea typeface="+mj-lt"/>
                <a:cs typeface="+mj-lt"/>
              </a:rPr>
              <a:t>, </a:t>
            </a:r>
            <a:r>
              <a:rPr lang="pl-PL">
                <a:ea typeface="+mj-lt"/>
                <a:cs typeface="+mj-lt"/>
              </a:rPr>
              <a:t>dla</a:t>
            </a:r>
            <a:r>
              <a:rPr lang="en-US">
                <a:ea typeface="+mj-lt"/>
                <a:cs typeface="+mj-lt"/>
              </a:rPr>
              <a:t>    </a:t>
            </a:r>
            <a:r>
              <a:rPr lang="pl-PL">
                <a:ea typeface="+mj-lt"/>
                <a:cs typeface="+mj-lt"/>
              </a:rPr>
              <a:t>których</a:t>
            </a:r>
            <a:r>
              <a:rPr lang="en-US">
                <a:ea typeface="+mj-lt"/>
                <a:cs typeface="+mj-lt"/>
              </a:rPr>
              <a:t> </a:t>
            </a:r>
            <a:r>
              <a:rPr lang="pl-PL">
                <a:ea typeface="+mj-lt"/>
                <a:cs typeface="+mj-lt"/>
              </a:rPr>
              <a:t>warto</a:t>
            </a:r>
            <a:r>
              <a:rPr lang="en-US">
                <a:ea typeface="+mj-lt"/>
                <a:cs typeface="+mj-lt"/>
              </a:rPr>
              <a:t>        </a:t>
            </a:r>
            <a:r>
              <a:rPr lang="pl-PL">
                <a:ea typeface="+mj-lt"/>
                <a:cs typeface="+mj-lt"/>
              </a:rPr>
              <a:t>czytać</a:t>
            </a:r>
            <a:r>
              <a:rPr lang="en-US">
                <a:ea typeface="+mj-lt"/>
                <a:cs typeface="+mj-lt"/>
              </a:rPr>
              <a:t> </a:t>
            </a:r>
            <a:r>
              <a:rPr lang="pl-PL">
                <a:ea typeface="+mj-lt"/>
                <a:cs typeface="+mj-lt"/>
              </a:rPr>
              <a:t>książki</a:t>
            </a:r>
            <a:endParaRPr lang="pl-PL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 descr="Odczytywanie książki i kawy pitnej na stole">
            <a:extLst>
              <a:ext uri="{FF2B5EF4-FFF2-40B4-BE49-F238E27FC236}">
                <a16:creationId xmlns:a16="http://schemas.microsoft.com/office/drawing/2014/main" id="{55C14804-3005-B42E-7947-5B8351AC2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8" r="17708" b="-10"/>
          <a:stretch/>
        </p:blipFill>
        <p:spPr>
          <a:xfrm>
            <a:off x="-68493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1C79E5B-0BE5-FC7D-FF7B-E9F6EB276D87}"/>
              </a:ext>
            </a:extLst>
          </p:cNvPr>
          <p:cNvSpPr txBox="1"/>
          <p:nvPr/>
        </p:nvSpPr>
        <p:spPr>
          <a:xfrm>
            <a:off x="-293727" y="413842"/>
            <a:ext cx="7264131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4. 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Rozwija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wyobraźnię</a:t>
            </a:r>
            <a:endParaRPr lang="en-US" sz="2000" err="1">
              <a:solidFill>
                <a:srgbClr val="FFFFFF"/>
              </a:solidFill>
              <a:highlight>
                <a:srgbClr val="C0C0C0"/>
              </a:highlight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Mając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przed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oczami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tylko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literki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,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sami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musimy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wizualizować</a:t>
            </a:r>
            <a:endParaRPr lang="en-US" sz="2000">
              <a:solidFill>
                <a:srgbClr val="FFFFFF"/>
              </a:solidFill>
              <a:highlight>
                <a:srgbClr val="C0C0C0"/>
              </a:highlight>
              <a:latin typeface="Calibri"/>
              <a:ea typeface="Calibri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sobie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to, co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dzieje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się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w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książce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 -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nieczęsto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są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to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nawet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err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rzeczy</a:t>
            </a:r>
            <a:r>
              <a:rPr lang="en-US" sz="2000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, </a:t>
            </a:r>
            <a:endParaRPr lang="en-US">
              <a:ea typeface="Calibri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noProof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których nie możemy zobaczyć w świecie rzeczywistym! Czytanie,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noProof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</a:t>
            </a:r>
            <a:r>
              <a:rPr lang="en-US" sz="2000" b="1" noProof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stymulując prawą półkulę</a:t>
            </a:r>
            <a:r>
              <a:rPr lang="en-US" sz="2000" noProof="1">
                <a:solidFill>
                  <a:srgbClr val="FFFFFF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 mózgu, rozwija naszą wyobraźnię.</a:t>
            </a:r>
            <a:endParaRPr lang="en-US" sz="2000" noProof="1">
              <a:solidFill>
                <a:srgbClr val="FFFFFF"/>
              </a:solidFill>
              <a:highlight>
                <a:srgbClr val="C0C0C0"/>
              </a:highlight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000" noProof="1">
              <a:highlight>
                <a:srgbClr val="C0C0C0"/>
              </a:highlight>
              <a:ea typeface="+mn-lt"/>
              <a:cs typeface="+mn-lt"/>
            </a:endParaRPr>
          </a:p>
          <a:p>
            <a:pPr algn="ctr"/>
            <a:endParaRPr lang="pl-PL" sz="2000">
              <a:highlight>
                <a:srgbClr val="C0C0C0"/>
              </a:highlight>
              <a:latin typeface="Calibri Light"/>
              <a:ea typeface="Calibri Light"/>
              <a:cs typeface="Calibri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cs typeface="Calibri Light"/>
              </a:rPr>
              <a:t>5. Poprawia skupienie i koncentrację</a:t>
            </a:r>
            <a:endParaRPr lang="pl-PL" sz="2000"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Czytanie powieści wymaga od nas skupienia uwagi przez</a:t>
            </a: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dłuższy czas, co zdecydowanie poprawia naszą zdolność do koncentracji.</a:t>
            </a:r>
            <a:endParaRPr lang="pl-PL" sz="2000">
              <a:highlight>
                <a:srgbClr val="C0C0C0"/>
              </a:highlight>
              <a:latin typeface="Calibri"/>
              <a:ea typeface="Calibri"/>
              <a:cs typeface="Calibri"/>
            </a:endParaRPr>
          </a:p>
          <a:p>
            <a:pPr algn="ctr"/>
            <a:endParaRPr lang="pl-PL" sz="2000">
              <a:highlight>
                <a:srgbClr val="C0C0C0"/>
              </a:highlight>
              <a:latin typeface="Calibri"/>
              <a:ea typeface="Calibri"/>
              <a:cs typeface="Calibri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cs typeface="Calibri Light"/>
              </a:rPr>
              <a:t>6. Poszerza słownictwo</a:t>
            </a:r>
            <a:endParaRPr lang="pl-PL" sz="2000">
              <a:highlight>
                <a:srgbClr val="C0C0C0"/>
              </a:highlight>
              <a:latin typeface="Calibri"/>
              <a:ea typeface="Calibri"/>
              <a:cs typeface="Calibri Ligh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Im więcej czytamy, tym większy mamy kontakt z</a:t>
            </a: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różnorodnym, a nawet zupełnie nowym dla nas </a:t>
            </a:r>
            <a:endParaRPr lang="pl-PL">
              <a:latin typeface="Calibri"/>
              <a:ea typeface="+mn-lt"/>
              <a:cs typeface="+mn-l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słownictwem. Taki kontakt samoistnie poszerza</a:t>
            </a:r>
          </a:p>
          <a:p>
            <a:pPr algn="ctr"/>
            <a:r>
              <a:rPr lang="pl-PL" sz="2000">
                <a:highlight>
                  <a:srgbClr val="C0C0C0"/>
                </a:highlight>
                <a:latin typeface="Calibri"/>
                <a:ea typeface="+mn-lt"/>
                <a:cs typeface="+mn-lt"/>
              </a:rPr>
              <a:t>nasz własny zasób słów.</a:t>
            </a:r>
            <a:endParaRPr lang="pl-PL" sz="2000">
              <a:highlight>
                <a:srgbClr val="C0C0C0"/>
              </a:highlight>
              <a:latin typeface="Calibri"/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5586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zkic rzeczy z zewnątrz">
            <a:extLst>
              <a:ext uri="{FF2B5EF4-FFF2-40B4-BE49-F238E27FC236}">
                <a16:creationId xmlns:a16="http://schemas.microsoft.com/office/drawing/2014/main" id="{0F7589DD-E42C-6CBD-ECE0-5C346654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88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9749972" cy="15064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noProof="1">
                <a:solidFill>
                  <a:srgbClr val="FFFFFF"/>
                </a:solidFill>
                <a:ea typeface="Calibri Light"/>
                <a:cs typeface="Calibri Light"/>
              </a:rPr>
              <a:t>14 powodów, dla których warto czytać książki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82039-7109-4743-A227-CED4AB1A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836" y="2012829"/>
            <a:ext cx="10194472" cy="43307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7. Stymuluje mózg</a:t>
            </a:r>
            <a:endParaRPr lang="en-US" sz="200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Warto czytać książki, żeby utrzymać swój mózg w dobrej formie. Mole książkowe mają </a:t>
            </a:r>
            <a:r>
              <a:rPr lang="pl-PL" sz="2000" b="1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2,5</a:t>
            </a:r>
            <a:r>
              <a:rPr lang="pl-PL" sz="2000" b="1" noProof="1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 raza</a:t>
            </a: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 mniejszą szansę na rozwój Alzheimera, czytanie spowalnia także starczą demencję. </a:t>
            </a:r>
            <a:b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</a:b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 </a:t>
            </a:r>
            <a:endParaRPr lang="pl-PL" sz="200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8. Poszerza światopogląd</a:t>
            </a:r>
            <a:endParaRPr lang="en-US" sz="200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Czytanie różnych książek na te same tematy pozwala nam poznać i porównać różne punkty widzenia, spojrzeć na rzeczy z różnej perspektywy, a w rezultacie </a:t>
            </a:r>
            <a:r>
              <a:rPr lang="pl-PL" sz="2000" b="1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rozwinąć nasz własny światopogląd</a:t>
            </a:r>
            <a:r>
              <a:rPr lang="pl-PL" sz="2000">
                <a:solidFill>
                  <a:srgbClr val="FFFFFF"/>
                </a:solidFill>
                <a:highlight>
                  <a:srgbClr val="C0C0C0"/>
                </a:highlight>
                <a:ea typeface="Calibri"/>
                <a:cs typeface="Calibri"/>
              </a:rPr>
              <a:t>.</a:t>
            </a:r>
            <a:endParaRPr lang="pl-PL" sz="200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2000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38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989" y="1783959"/>
            <a:ext cx="4420324" cy="28346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400" noProof="1">
                <a:cs typeface="Calibri Light"/>
              </a:rPr>
              <a:t>14 powodów, dla których warto czytać książki</a:t>
            </a:r>
            <a:endParaRPr lang="en-US" sz="5400" noProof="1">
              <a:ea typeface="Calibri Light"/>
              <a:cs typeface="Calibri Light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 descr="Górami na koncepcji dotyczącej dzieł sztuki książki">
            <a:extLst>
              <a:ext uri="{FF2B5EF4-FFF2-40B4-BE49-F238E27FC236}">
                <a16:creationId xmlns:a16="http://schemas.microsoft.com/office/drawing/2014/main" id="{B00409F5-EC29-D659-7B7D-A5800D899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" r="5917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6FBDEFC-D832-8E2E-80C9-96642F7634EC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6746C8C-FB77-9AD8-7F76-C7CFEB0B0E9A}"/>
              </a:ext>
            </a:extLst>
          </p:cNvPr>
          <p:cNvSpPr txBox="1"/>
          <p:nvPr/>
        </p:nvSpPr>
        <p:spPr>
          <a:xfrm>
            <a:off x="52104" y="1040483"/>
            <a:ext cx="6127048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9. Rozwija wrażliwość na innych ludzi​</a:t>
            </a:r>
            <a:endParaRPr lang="pl-PL"/>
          </a:p>
          <a:p>
            <a:pPr algn="ctr"/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Warto czytać, żeby rozwijać własną empatię. Zaangażowanie w fikcję literacką pozwala nam na postawienie się na miejscu drugiego człowieka i zrozumienie go.​</a:t>
            </a:r>
            <a:endParaRPr lang="pl-PL">
              <a:highlight>
                <a:srgbClr val="C0C0C0"/>
              </a:highlight>
              <a:latin typeface="Calibri"/>
              <a:ea typeface="Calibri"/>
              <a:cs typeface="Segoe UI"/>
            </a:endParaRPr>
          </a:p>
          <a:p>
            <a:pPr algn="ctr"/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Aż </a:t>
            </a:r>
            <a:r>
              <a:rPr lang="pl-PL" b="1">
                <a:highlight>
                  <a:srgbClr val="C0C0C0"/>
                </a:highlight>
                <a:latin typeface="Calibri"/>
                <a:cs typeface="Segoe UI"/>
              </a:rPr>
              <a:t>82%</a:t>
            </a:r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 moli książkowych przekazuje pieniądze i dobra materialne dla organizacji charytatywnych. </a:t>
            </a:r>
            <a:r>
              <a:rPr lang="pl-PL" b="1">
                <a:highlight>
                  <a:srgbClr val="C0C0C0"/>
                </a:highlight>
                <a:latin typeface="Calibri"/>
                <a:cs typeface="Segoe UI"/>
              </a:rPr>
              <a:t>3 razy częściej </a:t>
            </a:r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niż osoby nieczytające są aktywnymi członkami tych organizacji.​</a:t>
            </a:r>
            <a:br>
              <a:rPr lang="pl-PL">
                <a:highlight>
                  <a:srgbClr val="C0C0C0"/>
                </a:highlight>
                <a:latin typeface="Calibri"/>
                <a:cs typeface="Segoe UI"/>
              </a:rPr>
            </a:br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 ​</a:t>
            </a:r>
            <a:endParaRPr lang="pl-PL">
              <a:highlight>
                <a:srgbClr val="C0C0C0"/>
              </a:highlight>
              <a:latin typeface="Calibri"/>
              <a:ea typeface="Calibri"/>
              <a:cs typeface="Segoe UI"/>
            </a:endParaRPr>
          </a:p>
          <a:p>
            <a:pPr algn="ctr"/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​10. Poszerza wiedzę​</a:t>
            </a:r>
            <a:endParaRPr lang="pl-PL">
              <a:highlight>
                <a:srgbClr val="C0C0C0"/>
              </a:highlight>
              <a:latin typeface="Calibri"/>
              <a:ea typeface="Calibri"/>
              <a:cs typeface="Segoe UI"/>
            </a:endParaRPr>
          </a:p>
          <a:p>
            <a:pPr algn="ctr"/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Książki to ogromne skarbnice wiedzy. Tutaj nie trzeba dodatkowych argumentów.​</a:t>
            </a:r>
            <a:endParaRPr lang="pl-PL">
              <a:highlight>
                <a:srgbClr val="C0C0C0"/>
              </a:highlight>
              <a:latin typeface="Calibri"/>
              <a:ea typeface="Calibri"/>
              <a:cs typeface="Segoe UI"/>
            </a:endParaRPr>
          </a:p>
          <a:p>
            <a:pPr algn="ctr"/>
            <a:r>
              <a:rPr lang="pl-PL">
                <a:highlight>
                  <a:srgbClr val="C0C0C0"/>
                </a:highlight>
                <a:latin typeface="Calibri"/>
                <a:cs typeface="Segoe UI"/>
              </a:rPr>
              <a:t>​</a:t>
            </a:r>
            <a:endParaRPr lang="pl-PL">
              <a:highlight>
                <a:srgbClr val="000000"/>
              </a:highlight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7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Górny widok książek z różnymi kolorami przewodnimi">
            <a:extLst>
              <a:ext uri="{FF2B5EF4-FFF2-40B4-BE49-F238E27FC236}">
                <a16:creationId xmlns:a16="http://schemas.microsoft.com/office/drawing/2014/main" id="{6A9975D7-9B09-BF18-DB22-A1B5318F8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2" r="9092" b="686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95" y="278720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noProof="1">
                <a:ea typeface="Calibri Light"/>
                <a:cs typeface="Calibri Light"/>
              </a:rPr>
              <a:t>14 powodów, dla których warto czytać książki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592C42E-3D33-0506-7929-3F9C927B3360}"/>
              </a:ext>
            </a:extLst>
          </p:cNvPr>
          <p:cNvSpPr txBox="1"/>
          <p:nvPr/>
        </p:nvSpPr>
        <p:spPr>
          <a:xfrm>
            <a:off x="5568043" y="696685"/>
            <a:ext cx="5954484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11. Zwiększa zdolności analityczne</a:t>
            </a:r>
            <a:r>
              <a:rPr lang="en-US" sz="2000">
                <a:highlight>
                  <a:srgbClr val="C0C0C0"/>
                </a:highlight>
                <a:ea typeface="Calibri"/>
                <a:cs typeface="Calibri"/>
              </a:rPr>
              <a:t> </a:t>
            </a:r>
            <a:endParaRPr lang="en-US" sz="2000">
              <a:ea typeface="+mn-lt"/>
              <a:cs typeface="+mn-l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Szczególnie, jeśli czytasz np. </a:t>
            </a:r>
            <a:r>
              <a:rPr lang="pl-PL" sz="2000" b="1">
                <a:highlight>
                  <a:srgbClr val="C0C0C0"/>
                </a:highlight>
                <a:ea typeface="Calibri"/>
                <a:cs typeface="Calibri"/>
              </a:rPr>
              <a:t>kryminały od  Agathy Christie. </a:t>
            </a:r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Rozwiązywanie zagadek wymaga analizowania wydarzeń, faktów, motywacji postaci, stawiania tez, weryfikowania założeń… Zdecydowanie rozwija to zdolność do krytycznego i analitycznego myślenia.</a:t>
            </a:r>
            <a:endParaRPr lang="en-US" sz="2000">
              <a:ea typeface="+mn-lt"/>
              <a:cs typeface="+mn-lt"/>
            </a:endParaRPr>
          </a:p>
          <a:p>
            <a:pPr algn="ctr"/>
            <a:endParaRPr lang="pl-PL" sz="2000">
              <a:ea typeface="+mn-lt"/>
              <a:cs typeface="+mn-l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13. Poprawia pisanie</a:t>
            </a:r>
            <a:endParaRPr lang="en-US" sz="2000">
              <a:ea typeface="+mn-lt"/>
              <a:cs typeface="+mn-l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Im więcej czytasz dobrych pisarzy, tym lepiej możesz rozwijać własny styl. Nie wspominając o tym, że częsty kontakt z tekstem pisanym uczy poprawności gramatycznej czy ortograficznej.</a:t>
            </a:r>
            <a:endParaRPr lang="en-US" sz="2000">
              <a:ea typeface="+mn-lt"/>
              <a:cs typeface="+mn-lt"/>
            </a:endParaRPr>
          </a:p>
          <a:p>
            <a:pPr algn="ctr"/>
            <a:endParaRPr lang="pl-PL" sz="2000">
              <a:ea typeface="+mn-lt"/>
              <a:cs typeface="+mn-l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14. Pomaga zasnąć</a:t>
            </a:r>
            <a:endParaRPr lang="en-US" sz="2000">
              <a:ea typeface="+mn-lt"/>
              <a:cs typeface="+mn-lt"/>
            </a:endParaRPr>
          </a:p>
          <a:p>
            <a:pPr algn="ctr"/>
            <a:r>
              <a:rPr lang="pl-PL" sz="2000">
                <a:highlight>
                  <a:srgbClr val="C0C0C0"/>
                </a:highlight>
                <a:ea typeface="Calibri"/>
                <a:cs typeface="Calibri"/>
              </a:rPr>
              <a:t>Stworzenie wieczornego rytuału z książką daje naszemu ciału sygnał, że pora się zrelaksować i przygotować do snu.</a:t>
            </a:r>
            <a:endParaRPr lang="pl-PL" sz="2000">
              <a:ea typeface="+mn-lt"/>
              <a:cs typeface="+mn-lt"/>
            </a:endParaRPr>
          </a:p>
          <a:p>
            <a:pPr algn="l"/>
            <a:endParaRPr lang="pl-PL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394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tack of multicolored books">
            <a:extLst>
              <a:ext uri="{FF2B5EF4-FFF2-40B4-BE49-F238E27FC236}">
                <a16:creationId xmlns:a16="http://schemas.microsoft.com/office/drawing/2014/main" id="{23379868-8577-E9C5-1E5C-FDF70D9C6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2405" r="17805" b="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F65B4-B934-470F-9900-4BDB928E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3505"/>
            <a:ext cx="3585306" cy="4898633"/>
          </a:xfrm>
        </p:spPr>
        <p:txBody>
          <a:bodyPr>
            <a:normAutofit/>
          </a:bodyPr>
          <a:lstStyle/>
          <a:p>
            <a:pPr algn="ctr"/>
            <a:r>
              <a:rPr lang="en-US" sz="4000" noProof="1">
                <a:solidFill>
                  <a:srgbClr val="FFFFFF"/>
                </a:solidFill>
                <a:cs typeface="Calibri Light"/>
              </a:rPr>
              <a:t>Czytanie książek obcojęzycznych</a:t>
            </a:r>
            <a:endParaRPr lang="en-US" sz="4000" noProof="1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82039-7109-4743-A227-CED4AB1A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noProof="1">
                <a:highlight>
                  <a:srgbClr val="C0C0C0"/>
                </a:highlight>
                <a:ea typeface="+mn-lt"/>
                <a:cs typeface="+mn-lt"/>
              </a:rPr>
              <a:t>Czytanie w języku obcym może być zadaniem relatywnie prostym lub też skomplikowanym, w zależności od naszych preferencji związanych z uczeniem się. Dla niektórych osób jest odzwierciedleniem pozytywnych doznań, a dla innych stanowi udrękę oraz jest elementem, który uwidacznia im ich braki językowe. Nie wolno się jednak poddawać i należy czerpać pełnymi garściami  z korzyści wynikających z czytania. Z pewnością przełoży się to, na lepszą znajomość języka obcego,    a także rozwój innych umiejętności.</a:t>
            </a:r>
          </a:p>
          <a:p>
            <a:pPr marL="0" indent="0" algn="ctr">
              <a:buNone/>
            </a:pP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899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19" descr="Klaster książek">
            <a:extLst>
              <a:ext uri="{FF2B5EF4-FFF2-40B4-BE49-F238E27FC236}">
                <a16:creationId xmlns:a16="http://schemas.microsoft.com/office/drawing/2014/main" id="{AE599A1B-F101-B5F8-16A2-763AC9582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l="11186" r="11185" b="-1"/>
          <a:stretch/>
        </p:blipFill>
        <p:spPr>
          <a:xfrm>
            <a:off x="20" y="10"/>
            <a:ext cx="8338239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058D2D4-FADE-0301-09E2-9AD175E0FB53}"/>
              </a:ext>
            </a:extLst>
          </p:cNvPr>
          <p:cNvSpPr txBox="1"/>
          <p:nvPr/>
        </p:nvSpPr>
        <p:spPr>
          <a:xfrm>
            <a:off x="402772" y="1865999"/>
            <a:ext cx="7259406" cy="188889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Kolejna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zaleta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książki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?...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Można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 w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niej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zasuszyć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 np.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czterolistną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 </a:t>
            </a:r>
            <a:r>
              <a:rPr lang="en-US" sz="2800" err="1">
                <a:solidFill>
                  <a:srgbClr val="FFFFFF"/>
                </a:solidFill>
                <a:highlight>
                  <a:srgbClr val="C0C0C0"/>
                </a:highlight>
              </a:rPr>
              <a:t>koniczynkę</a:t>
            </a:r>
            <a:r>
              <a:rPr lang="en-US" sz="2800">
                <a:solidFill>
                  <a:srgbClr val="FFFFFF"/>
                </a:solidFill>
                <a:highlight>
                  <a:srgbClr val="C0C0C0"/>
                </a:highlight>
              </a:rPr>
              <a:t>:)</a:t>
            </a:r>
            <a:endParaRPr lang="en-US" sz="2800">
              <a:solidFill>
                <a:srgbClr val="FFFFFF"/>
              </a:solidFill>
              <a:highlight>
                <a:srgbClr val="C0C0C0"/>
              </a:highlight>
              <a:ea typeface="Calibri"/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B8E7A6-C701-B318-5A96-75D9E931D9D5}"/>
              </a:ext>
            </a:extLst>
          </p:cNvPr>
          <p:cNvSpPr txBox="1"/>
          <p:nvPr/>
        </p:nvSpPr>
        <p:spPr>
          <a:xfrm flipH="1">
            <a:off x="12372975" y="-212725"/>
            <a:ext cx="50800" cy="438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pic>
        <p:nvPicPr>
          <p:cNvPr id="6" name="Obraz 6" descr="Obraz zawierający roślina, wewnątrz, kwiat&#10;&#10;Opis wygenerowany automatycznie">
            <a:extLst>
              <a:ext uri="{FF2B5EF4-FFF2-40B4-BE49-F238E27FC236}">
                <a16:creationId xmlns:a16="http://schemas.microsoft.com/office/drawing/2014/main" id="{47142EB2-D912-0E24-6D95-42964BD4D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954" y="3532554"/>
            <a:ext cx="2130181" cy="1911350"/>
          </a:xfrm>
          <a:prstGeom prst="rect">
            <a:avLst/>
          </a:prstGeom>
        </p:spPr>
      </p:pic>
      <p:pic>
        <p:nvPicPr>
          <p:cNvPr id="7" name="Obraz 7" descr="Obraz zawierający roślina, wewnątrz, kwiat&#10;&#10;Opis wygenerowany automatycznie">
            <a:extLst>
              <a:ext uri="{FF2B5EF4-FFF2-40B4-BE49-F238E27FC236}">
                <a16:creationId xmlns:a16="http://schemas.microsoft.com/office/drawing/2014/main" id="{672017B5-EA19-46A2-1E75-99CE6BFB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740000">
            <a:off x="449358" y="545305"/>
            <a:ext cx="113372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169</Words>
  <Application>Microsoft Office PowerPoint</Application>
  <PresentationFormat>Panoramiczny</PresentationFormat>
  <Paragraphs>60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Dlaczego warto czytać książki?</vt:lpstr>
      <vt:lpstr>Zalety czytania</vt:lpstr>
      <vt:lpstr>14 powodów, dla których warto czytać książki  1. Redukuje stres Czytanie uspokaja i spowalnia bicie serca. Wystarczy 6 minut czytania, żeby zredukować uczucie stresu aż o 60%! Co ciekawe, czytanie książek redukuje stres: o 68% bardziej od słuchania muzyki, o 300% bardziej od wyjścia na spacer i aż o 600% bardziej od grania w gry komputerowe.  2. Poprawia pamięć Podczas czytania powieści mamy mnóstwo rzeczy do zapamiętania – imiona bohaterów, ich charaktery, motywacje, historie, związki z innymi postaciami, miejsca, wątki fabularne, szczegóły… Tymczasem w mózgu tworzą się nowe synapsy, a te istniejące się wzmacniają. Dzięki czytaniu nasza pamięć pozostaje w dobrej kondycji.  3. Inspiruje Postaci fikcyjne mogą stanowić takie samo źródło inspiracji co spotkanie z żywym człowiekiem. Inspirować może wszystko – aktywności, którym się oddają, miejsca, które odwiedzają, decyzje, które podejmują…  </vt:lpstr>
      <vt:lpstr>14 powodów, dla    których warto        czytać książki</vt:lpstr>
      <vt:lpstr>14 powodów, dla których warto czytać książki</vt:lpstr>
      <vt:lpstr>14 powodów, dla których warto czytać książki</vt:lpstr>
      <vt:lpstr>14 powodów, dla których warto czytać książki</vt:lpstr>
      <vt:lpstr>Czytanie książek obcojęzycznych</vt:lpstr>
      <vt:lpstr>Prezentacja programu PowerPoint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SP4</dc:creator>
  <cp:lastModifiedBy>Windows User</cp:lastModifiedBy>
  <cp:revision>2</cp:revision>
  <dcterms:created xsi:type="dcterms:W3CDTF">2022-02-26T13:24:38Z</dcterms:created>
  <dcterms:modified xsi:type="dcterms:W3CDTF">2022-04-06T11:09:23Z</dcterms:modified>
</cp:coreProperties>
</file>